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</p:sldIdLst>
  <p:sldSz cy="6858000" cx="12192000"/>
  <p:notesSz cx="6858000" cy="9144000"/>
  <p:embeddedFontLst>
    <p:embeddedFont>
      <p:font typeface="Lato"/>
      <p:regular r:id="rId24"/>
      <p:bold r:id="rId25"/>
      <p:italic r:id="rId26"/>
      <p:boldItalic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28" roundtripDataSignature="AMtx7mjUe+61QUMoc4V2TsAkwf/B6We0x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font" Target="fonts/Lato-regular.fntdata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Lato-italic.fntdata"/><Relationship Id="rId25" Type="http://schemas.openxmlformats.org/officeDocument/2006/relationships/font" Target="fonts/Lato-bold.fntdata"/><Relationship Id="rId28" Type="http://customschemas.google.com/relationships/presentationmetadata" Target="metadata"/><Relationship Id="rId27" Type="http://schemas.openxmlformats.org/officeDocument/2006/relationships/font" Target="fonts/Lato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Noto Sans Symbols"/>
              <a:buChar char="⮚"/>
            </a:pPr>
            <a:r>
              <a:rPr b="0" i="0" lang="en-CA">
                <a:solidFill>
                  <a:srgbClr val="1F2328"/>
                </a:solidFill>
                <a:latin typeface="Arial"/>
                <a:ea typeface="Arial"/>
                <a:cs typeface="Arial"/>
                <a:sym typeface="Arial"/>
              </a:rPr>
              <a:t>The function extracts product title, price, star ratings, number of global ratings, customer stars percentages, and features and ratings</a:t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0" i="0" lang="en-CA">
                <a:solidFill>
                  <a:srgbClr val="1D1C1D"/>
                </a:solidFill>
                <a:latin typeface="Lato"/>
                <a:ea typeface="Lato"/>
                <a:cs typeface="Lato"/>
                <a:sym typeface="Lato"/>
              </a:rPr>
              <a:t>Defines a list of URLs for iPhone and Samsung products on Amazon.</a:t>
            </a:r>
            <a:br>
              <a:rPr lang="en-CA"/>
            </a:br>
            <a:r>
              <a:rPr b="0" i="0" lang="en-CA">
                <a:solidFill>
                  <a:srgbClr val="1D1C1D"/>
                </a:solidFill>
                <a:latin typeface="Lato"/>
                <a:ea typeface="Lato"/>
                <a:cs typeface="Lato"/>
                <a:sym typeface="Lato"/>
              </a:rPr>
              <a:t>Defines a function scrape_amazon_product to extract relevant information from Amazon product pages using BeautifulSoup and requests.</a:t>
            </a:r>
            <a:br>
              <a:rPr lang="en-CA"/>
            </a:br>
            <a:r>
              <a:rPr b="0" i="0" lang="en-CA">
                <a:solidFill>
                  <a:srgbClr val="1D1C1D"/>
                </a:solidFill>
                <a:latin typeface="Lato"/>
                <a:ea typeface="Lato"/>
                <a:cs typeface="Lato"/>
                <a:sym typeface="Lato"/>
              </a:rPr>
              <a:t>The function extracts product title, price, star ratings, number of global ratings, customer stars percentages, and features and ratings.</a:t>
            </a:r>
            <a:br>
              <a:rPr lang="en-CA"/>
            </a:br>
            <a:r>
              <a:rPr b="0" i="0" lang="en-CA">
                <a:solidFill>
                  <a:srgbClr val="1D1C1D"/>
                </a:solidFill>
                <a:latin typeface="Lato"/>
                <a:ea typeface="Lato"/>
                <a:cs typeface="Lato"/>
                <a:sym typeface="Lato"/>
              </a:rPr>
              <a:t>It also contains a function extract_model_number to extract the model number from the product title.</a:t>
            </a:r>
            <a:br>
              <a:rPr lang="en-CA"/>
            </a:br>
            <a:r>
              <a:rPr b="0" i="0" lang="en-CA">
                <a:solidFill>
                  <a:srgbClr val="1D1C1D"/>
                </a:solidFill>
                <a:latin typeface="Lato"/>
                <a:ea typeface="Lato"/>
                <a:cs typeface="Lato"/>
                <a:sym typeface="Lato"/>
              </a:rPr>
              <a:t>The script showcases a systematic approach to web scraping.</a:t>
            </a:r>
            <a:endParaRPr>
              <a:solidFill>
                <a:srgbClr val="1F232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Noto Sans Symbols"/>
              <a:buChar char="⮚"/>
            </a:pPr>
            <a:r>
              <a:rPr b="0" i="0" lang="en-CA">
                <a:solidFill>
                  <a:srgbClr val="1F2328"/>
                </a:solidFill>
                <a:latin typeface="Arial"/>
                <a:ea typeface="Arial"/>
                <a:cs typeface="Arial"/>
                <a:sym typeface="Arial"/>
              </a:rPr>
              <a:t>The script showcases a systematic approach to web scraping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CA">
                <a:solidFill>
                  <a:srgbClr val="1F2328"/>
                </a:solidFill>
                <a:latin typeface="Arial"/>
                <a:ea typeface="Arial"/>
                <a:cs typeface="Arial"/>
                <a:sym typeface="Arial"/>
              </a:rPr>
              <a:t>Defines a function scrape_amazon_product to extract relevant information from Amazon product pages using BeautifulSoup and requests.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>
              <a:solidFill>
                <a:srgbClr val="1F232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>
              <a:solidFill>
                <a:srgbClr val="1F232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Noto Sans Symbols"/>
              <a:buChar char="⮚"/>
            </a:pPr>
            <a:r>
              <a:rPr b="0" i="0" lang="en-CA">
                <a:solidFill>
                  <a:srgbClr val="1D1C1D"/>
                </a:solidFill>
                <a:latin typeface="Lato"/>
                <a:ea typeface="Lato"/>
                <a:cs typeface="Lato"/>
                <a:sym typeface="Lato"/>
              </a:rPr>
              <a:t>Defines dictionaries 'iphone_scraped_data' and 'samsung_scraped_data' to store scraped data for iPhone &amp; Samsung products.</a:t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0" i="0">
              <a:solidFill>
                <a:srgbClr val="1D1C1D"/>
              </a:solidFill>
              <a:latin typeface="Lato"/>
              <a:ea typeface="Lato"/>
              <a:cs typeface="Lato"/>
              <a:sym typeface="Lato"/>
            </a:endParaRPr>
          </a:p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Noto Sans Symbols"/>
              <a:buChar char="⮚"/>
            </a:pPr>
            <a:r>
              <a:rPr b="0" i="0" lang="en-CA">
                <a:solidFill>
                  <a:srgbClr val="1D1C1D"/>
                </a:solidFill>
                <a:latin typeface="Lato"/>
                <a:ea typeface="Lato"/>
                <a:cs typeface="Lato"/>
                <a:sym typeface="Lato"/>
              </a:rPr>
              <a:t>Loops through each brand's URLs, calls the scrape_amazon_product function, and stores the scraped data in the dictionaries. Saves the scraped data to JSON and CSV files.</a:t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0" i="0">
              <a:solidFill>
                <a:srgbClr val="1D1C1D"/>
              </a:solidFill>
              <a:latin typeface="Lato"/>
              <a:ea typeface="Lato"/>
              <a:cs typeface="Lato"/>
              <a:sym typeface="Lato"/>
            </a:endParaRPr>
          </a:p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Noto Sans Symbols"/>
              <a:buChar char="⮚"/>
            </a:pPr>
            <a:r>
              <a:rPr b="0" i="0" lang="en-CA">
                <a:solidFill>
                  <a:srgbClr val="1D1C1D"/>
                </a:solidFill>
                <a:latin typeface="Lato"/>
                <a:ea typeface="Lato"/>
                <a:cs typeface="Lato"/>
                <a:sym typeface="Lato"/>
              </a:rPr>
              <a:t>Creates DataFrames 'scraped_iphone_df' and 'scraped_samsung_df' from the scraped data. Splits the 'title' column into multiple columns based on commas. Saves the modified DataFrames to CSV files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>
              <a:solidFill>
                <a:srgbClr val="1F232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0" name="Google Shape;180;p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Noto Sans Symbols"/>
              <a:buChar char="⮚"/>
            </a:pPr>
            <a:r>
              <a:rPr b="0" i="0" lang="en-CA">
                <a:solidFill>
                  <a:srgbClr val="1F2328"/>
                </a:solidFill>
                <a:latin typeface="Arial"/>
                <a:ea typeface="Arial"/>
                <a:cs typeface="Arial"/>
                <a:sym typeface="Arial"/>
              </a:rPr>
              <a:t>The function extracts product title, price, star ratings, number of global ratings, customer stars percentages, and features and ratings</a:t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0" i="0" lang="en-CA">
                <a:solidFill>
                  <a:srgbClr val="1D1C1D"/>
                </a:solidFill>
                <a:latin typeface="Lato"/>
                <a:ea typeface="Lato"/>
                <a:cs typeface="Lato"/>
                <a:sym typeface="Lato"/>
              </a:rPr>
              <a:t>Defines a list of URLs for iPhone and Samsung products on Amazon.</a:t>
            </a:r>
            <a:br>
              <a:rPr lang="en-CA"/>
            </a:br>
            <a:r>
              <a:rPr b="0" i="0" lang="en-CA">
                <a:solidFill>
                  <a:srgbClr val="1D1C1D"/>
                </a:solidFill>
                <a:latin typeface="Lato"/>
                <a:ea typeface="Lato"/>
                <a:cs typeface="Lato"/>
                <a:sym typeface="Lato"/>
              </a:rPr>
              <a:t>Defines a function scrape_amazon_product to extract relevant information from Amazon product pages using BeautifulSoup and requests.</a:t>
            </a:r>
            <a:br>
              <a:rPr lang="en-CA"/>
            </a:br>
            <a:r>
              <a:rPr b="0" i="0" lang="en-CA">
                <a:solidFill>
                  <a:srgbClr val="1D1C1D"/>
                </a:solidFill>
                <a:latin typeface="Lato"/>
                <a:ea typeface="Lato"/>
                <a:cs typeface="Lato"/>
                <a:sym typeface="Lato"/>
              </a:rPr>
              <a:t>The function extracts product title, price, star ratings, number of global ratings, customer stars percentages, and features and ratings.</a:t>
            </a:r>
            <a:br>
              <a:rPr lang="en-CA"/>
            </a:br>
            <a:r>
              <a:rPr b="0" i="0" lang="en-CA">
                <a:solidFill>
                  <a:srgbClr val="1D1C1D"/>
                </a:solidFill>
                <a:latin typeface="Lato"/>
                <a:ea typeface="Lato"/>
                <a:cs typeface="Lato"/>
                <a:sym typeface="Lato"/>
              </a:rPr>
              <a:t>It also contains a function extract_model_number to extract the model number from the product title.</a:t>
            </a:r>
            <a:br>
              <a:rPr lang="en-CA"/>
            </a:br>
            <a:r>
              <a:rPr b="0" i="0" lang="en-CA">
                <a:solidFill>
                  <a:srgbClr val="1D1C1D"/>
                </a:solidFill>
                <a:latin typeface="Lato"/>
                <a:ea typeface="Lato"/>
                <a:cs typeface="Lato"/>
                <a:sym typeface="Lato"/>
              </a:rPr>
              <a:t>The script showcases a systematic approach to web scraping.</a:t>
            </a:r>
            <a:endParaRPr>
              <a:solidFill>
                <a:srgbClr val="1F232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Noto Sans Symbols"/>
              <a:buChar char="⮚"/>
            </a:pPr>
            <a:r>
              <a:rPr b="0" i="0" lang="en-CA">
                <a:solidFill>
                  <a:srgbClr val="1F2328"/>
                </a:solidFill>
                <a:latin typeface="Arial"/>
                <a:ea typeface="Arial"/>
                <a:cs typeface="Arial"/>
                <a:sym typeface="Arial"/>
              </a:rPr>
              <a:t>The script showcases a systematic approach to web scraping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CA">
                <a:solidFill>
                  <a:srgbClr val="1F2328"/>
                </a:solidFill>
                <a:latin typeface="Arial"/>
                <a:ea typeface="Arial"/>
                <a:cs typeface="Arial"/>
                <a:sym typeface="Arial"/>
              </a:rPr>
              <a:t>Defines a function scrape_amazon_product to extract relevant information from Amazon product pages using BeautifulSoup and requests.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>
              <a:solidFill>
                <a:srgbClr val="1F232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>
              <a:solidFill>
                <a:srgbClr val="1F232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Noto Sans Symbols"/>
              <a:buChar char="⮚"/>
            </a:pPr>
            <a:r>
              <a:rPr b="0" i="0" lang="en-CA">
                <a:solidFill>
                  <a:srgbClr val="1D1C1D"/>
                </a:solidFill>
                <a:latin typeface="Lato"/>
                <a:ea typeface="Lato"/>
                <a:cs typeface="Lato"/>
                <a:sym typeface="Lato"/>
              </a:rPr>
              <a:t>Defines dictionaries 'iphone_scraped_data' and 'samsung_scraped_data' to store scraped data for iPhone &amp; Samsung products.</a:t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0" i="0">
              <a:solidFill>
                <a:srgbClr val="1D1C1D"/>
              </a:solidFill>
              <a:latin typeface="Lato"/>
              <a:ea typeface="Lato"/>
              <a:cs typeface="Lato"/>
              <a:sym typeface="Lato"/>
            </a:endParaRPr>
          </a:p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Noto Sans Symbols"/>
              <a:buChar char="⮚"/>
            </a:pPr>
            <a:r>
              <a:rPr b="0" i="0" lang="en-CA">
                <a:solidFill>
                  <a:srgbClr val="1D1C1D"/>
                </a:solidFill>
                <a:latin typeface="Lato"/>
                <a:ea typeface="Lato"/>
                <a:cs typeface="Lato"/>
                <a:sym typeface="Lato"/>
              </a:rPr>
              <a:t>Loops through each brand's URLs, calls the scrape_amazon_product function, and stores the scraped data in the dictionaries. Saves the scraped data to JSON and CSV files.</a:t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0" i="0">
              <a:solidFill>
                <a:srgbClr val="1D1C1D"/>
              </a:solidFill>
              <a:latin typeface="Lato"/>
              <a:ea typeface="Lato"/>
              <a:cs typeface="Lato"/>
              <a:sym typeface="Lato"/>
            </a:endParaRPr>
          </a:p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Noto Sans Symbols"/>
              <a:buChar char="⮚"/>
            </a:pPr>
            <a:r>
              <a:rPr b="0" i="0" lang="en-CA">
                <a:solidFill>
                  <a:srgbClr val="1D1C1D"/>
                </a:solidFill>
                <a:latin typeface="Lato"/>
                <a:ea typeface="Lato"/>
                <a:cs typeface="Lato"/>
                <a:sym typeface="Lato"/>
              </a:rPr>
              <a:t>Creates DataFrames 'scraped_iphone_df' and 'scraped_samsung_df' from the scraped data. Splits the 'title' column into multiple columns based on commas. Saves the modified DataFrames to CSV files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>
              <a:solidFill>
                <a:srgbClr val="1F232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93" name="Google Shape;193;p2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Noto Sans Symbols"/>
              <a:buChar char="⮚"/>
            </a:pPr>
            <a:r>
              <a:rPr b="0" i="0" lang="en-CA">
                <a:solidFill>
                  <a:srgbClr val="1F2328"/>
                </a:solidFill>
                <a:latin typeface="Arial"/>
                <a:ea typeface="Arial"/>
                <a:cs typeface="Arial"/>
                <a:sym typeface="Arial"/>
              </a:rPr>
              <a:t>The function extracts product title, price, star ratings, number of global ratings, customer stars percentages, and features and ratings</a:t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0" i="0" lang="en-CA">
                <a:solidFill>
                  <a:srgbClr val="1D1C1D"/>
                </a:solidFill>
                <a:latin typeface="Lato"/>
                <a:ea typeface="Lato"/>
                <a:cs typeface="Lato"/>
                <a:sym typeface="Lato"/>
              </a:rPr>
              <a:t>Defines a list of URLs for iPhone and Samsung products on Amazon.</a:t>
            </a:r>
            <a:br>
              <a:rPr lang="en-CA"/>
            </a:br>
            <a:r>
              <a:rPr b="0" i="0" lang="en-CA">
                <a:solidFill>
                  <a:srgbClr val="1D1C1D"/>
                </a:solidFill>
                <a:latin typeface="Lato"/>
                <a:ea typeface="Lato"/>
                <a:cs typeface="Lato"/>
                <a:sym typeface="Lato"/>
              </a:rPr>
              <a:t>Defines a function scrape_amazon_product to extract relevant information from Amazon product pages using BeautifulSoup and requests.</a:t>
            </a:r>
            <a:br>
              <a:rPr lang="en-CA"/>
            </a:br>
            <a:r>
              <a:rPr b="0" i="0" lang="en-CA">
                <a:solidFill>
                  <a:srgbClr val="1D1C1D"/>
                </a:solidFill>
                <a:latin typeface="Lato"/>
                <a:ea typeface="Lato"/>
                <a:cs typeface="Lato"/>
                <a:sym typeface="Lato"/>
              </a:rPr>
              <a:t>The function extracts product title, price, star ratings, number of global ratings, customer stars percentages, and features and ratings.</a:t>
            </a:r>
            <a:br>
              <a:rPr lang="en-CA"/>
            </a:br>
            <a:r>
              <a:rPr b="0" i="0" lang="en-CA">
                <a:solidFill>
                  <a:srgbClr val="1D1C1D"/>
                </a:solidFill>
                <a:latin typeface="Lato"/>
                <a:ea typeface="Lato"/>
                <a:cs typeface="Lato"/>
                <a:sym typeface="Lato"/>
              </a:rPr>
              <a:t>It also contains a function extract_model_number to extract the model number from the product title.</a:t>
            </a:r>
            <a:br>
              <a:rPr lang="en-CA"/>
            </a:br>
            <a:r>
              <a:rPr b="0" i="0" lang="en-CA">
                <a:solidFill>
                  <a:srgbClr val="1D1C1D"/>
                </a:solidFill>
                <a:latin typeface="Lato"/>
                <a:ea typeface="Lato"/>
                <a:cs typeface="Lato"/>
                <a:sym typeface="Lato"/>
              </a:rPr>
              <a:t>The script showcases a systematic approach to web scraping.</a:t>
            </a:r>
            <a:endParaRPr>
              <a:solidFill>
                <a:srgbClr val="1F232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Noto Sans Symbols"/>
              <a:buChar char="⮚"/>
            </a:pPr>
            <a:r>
              <a:rPr b="0" i="0" lang="en-CA">
                <a:solidFill>
                  <a:srgbClr val="1F2328"/>
                </a:solidFill>
                <a:latin typeface="Arial"/>
                <a:ea typeface="Arial"/>
                <a:cs typeface="Arial"/>
                <a:sym typeface="Arial"/>
              </a:rPr>
              <a:t>The script showcases a systematic approach to web scraping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CA">
                <a:solidFill>
                  <a:srgbClr val="1F2328"/>
                </a:solidFill>
                <a:latin typeface="Arial"/>
                <a:ea typeface="Arial"/>
                <a:cs typeface="Arial"/>
                <a:sym typeface="Arial"/>
              </a:rPr>
              <a:t>Defines a function scrape_amazon_product to extract relevant information from Amazon product pages using BeautifulSoup and requests.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>
              <a:solidFill>
                <a:srgbClr val="1F232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CA">
                <a:solidFill>
                  <a:srgbClr val="1D1C1D"/>
                </a:solidFill>
                <a:latin typeface="Lato"/>
                <a:ea typeface="Lato"/>
                <a:cs typeface="Lato"/>
                <a:sym typeface="Lato"/>
              </a:rPr>
              <a:t>Drops unnecessary columns.</a:t>
            </a:r>
            <a:br>
              <a:rPr lang="en-CA"/>
            </a:br>
            <a:r>
              <a:rPr b="0" i="0" lang="en-CA">
                <a:solidFill>
                  <a:srgbClr val="1D1C1D"/>
                </a:solidFill>
                <a:latin typeface="Lato"/>
                <a:ea typeface="Lato"/>
                <a:cs typeface="Lato"/>
                <a:sym typeface="Lato"/>
              </a:rPr>
              <a:t>Extracts and converts storage capacity, color, price, star ratings, global ratings, and customer stars percentages to appropriate data types using regular expressions.</a:t>
            </a:r>
            <a:br>
              <a:rPr lang="en-CA"/>
            </a:br>
            <a:r>
              <a:rPr b="0" i="0" lang="en-CA">
                <a:solidFill>
                  <a:srgbClr val="1D1C1D"/>
                </a:solidFill>
                <a:latin typeface="Lato"/>
                <a:ea typeface="Lato"/>
                <a:cs typeface="Lato"/>
                <a:sym typeface="Lato"/>
              </a:rPr>
              <a:t>Creates new columns, including 'brand,' 'model_year,' and reorders columns with appropriate names.</a:t>
            </a:r>
            <a:br>
              <a:rPr lang="en-CA"/>
            </a:br>
            <a:r>
              <a:rPr b="0" i="0" lang="en-CA">
                <a:solidFill>
                  <a:srgbClr val="1D1C1D"/>
                </a:solidFill>
                <a:latin typeface="Lato"/>
                <a:ea typeface="Lato"/>
                <a:cs typeface="Lato"/>
                <a:sym typeface="Lato"/>
              </a:rPr>
              <a:t>Saves cleaned 'iphone_samsung_df' data to JSON and CSV files.</a:t>
            </a:r>
            <a:endParaRPr b="0" i="0">
              <a:solidFill>
                <a:srgbClr val="1F232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Noto Sans Symbols"/>
              <a:buChar char="⮚"/>
            </a:pPr>
            <a:r>
              <a:rPr b="0" i="0" lang="en-CA">
                <a:solidFill>
                  <a:srgbClr val="1D1C1D"/>
                </a:solidFill>
                <a:latin typeface="Lato"/>
                <a:ea typeface="Lato"/>
                <a:cs typeface="Lato"/>
                <a:sym typeface="Lato"/>
              </a:rPr>
              <a:t>Defines dictionaries 'iphone_scraped_data' and 'samsung_scraped_data' to store scraped data for iPhone &amp; Samsung products.</a:t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0" i="0">
              <a:solidFill>
                <a:srgbClr val="1D1C1D"/>
              </a:solidFill>
              <a:latin typeface="Lato"/>
              <a:ea typeface="Lato"/>
              <a:cs typeface="Lato"/>
              <a:sym typeface="Lato"/>
            </a:endParaRPr>
          </a:p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Noto Sans Symbols"/>
              <a:buChar char="⮚"/>
            </a:pPr>
            <a:r>
              <a:rPr b="0" i="0" lang="en-CA">
                <a:solidFill>
                  <a:srgbClr val="1D1C1D"/>
                </a:solidFill>
                <a:latin typeface="Lato"/>
                <a:ea typeface="Lato"/>
                <a:cs typeface="Lato"/>
                <a:sym typeface="Lato"/>
              </a:rPr>
              <a:t>Loops through each brand's URLs, calls the scrape_amazon_product function, and stores the scraped data in the dictionaries. Saves the scraped data to JSON and CSV files.</a:t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0" i="0">
              <a:solidFill>
                <a:srgbClr val="1D1C1D"/>
              </a:solidFill>
              <a:latin typeface="Lato"/>
              <a:ea typeface="Lato"/>
              <a:cs typeface="Lato"/>
              <a:sym typeface="Lato"/>
            </a:endParaRPr>
          </a:p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Noto Sans Symbols"/>
              <a:buChar char="⮚"/>
            </a:pPr>
            <a:r>
              <a:rPr b="0" i="0" lang="en-CA">
                <a:solidFill>
                  <a:srgbClr val="1D1C1D"/>
                </a:solidFill>
                <a:latin typeface="Lato"/>
                <a:ea typeface="Lato"/>
                <a:cs typeface="Lato"/>
                <a:sym typeface="Lato"/>
              </a:rPr>
              <a:t>Creates DataFrames 'scraped_iphone_df' and 'scraped_samsung_df' from the scraped data. Splits the 'title' column into multiple columns based on commas. Saves the modified DataFrames to CSV files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>
              <a:solidFill>
                <a:srgbClr val="1F232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CA"/>
              <a:t>We used Pandas and Regular Expressions to clean the data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06" name="Google Shape;206;p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Noto Sans Symbols"/>
              <a:buChar char="⮚"/>
            </a:pPr>
            <a:r>
              <a:rPr b="0" i="0" lang="en-CA">
                <a:solidFill>
                  <a:srgbClr val="1F2328"/>
                </a:solidFill>
                <a:latin typeface="Arial"/>
                <a:ea typeface="Arial"/>
                <a:cs typeface="Arial"/>
                <a:sym typeface="Arial"/>
              </a:rPr>
              <a:t>The function extracts product title, price, star ratings, number of global ratings, customer stars percentages, and features and ratings</a:t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0" i="0" lang="en-CA">
                <a:solidFill>
                  <a:srgbClr val="1D1C1D"/>
                </a:solidFill>
                <a:latin typeface="Lato"/>
                <a:ea typeface="Lato"/>
                <a:cs typeface="Lato"/>
                <a:sym typeface="Lato"/>
              </a:rPr>
              <a:t>Defines a list of URLs for iPhone and Samsung products on Amazon.</a:t>
            </a:r>
            <a:br>
              <a:rPr lang="en-CA"/>
            </a:br>
            <a:r>
              <a:rPr b="0" i="0" lang="en-CA">
                <a:solidFill>
                  <a:srgbClr val="1D1C1D"/>
                </a:solidFill>
                <a:latin typeface="Lato"/>
                <a:ea typeface="Lato"/>
                <a:cs typeface="Lato"/>
                <a:sym typeface="Lato"/>
              </a:rPr>
              <a:t>Defines a function scrape_amazon_product to extract relevant information from Amazon product pages using BeautifulSoup and requests.</a:t>
            </a:r>
            <a:br>
              <a:rPr lang="en-CA"/>
            </a:br>
            <a:r>
              <a:rPr b="0" i="0" lang="en-CA">
                <a:solidFill>
                  <a:srgbClr val="1D1C1D"/>
                </a:solidFill>
                <a:latin typeface="Lato"/>
                <a:ea typeface="Lato"/>
                <a:cs typeface="Lato"/>
                <a:sym typeface="Lato"/>
              </a:rPr>
              <a:t>The function extracts product title, price, star ratings, number of global ratings, customer stars percentages, and features and ratings.</a:t>
            </a:r>
            <a:br>
              <a:rPr lang="en-CA"/>
            </a:br>
            <a:r>
              <a:rPr b="0" i="0" lang="en-CA">
                <a:solidFill>
                  <a:srgbClr val="1D1C1D"/>
                </a:solidFill>
                <a:latin typeface="Lato"/>
                <a:ea typeface="Lato"/>
                <a:cs typeface="Lato"/>
                <a:sym typeface="Lato"/>
              </a:rPr>
              <a:t>It also contains a function extract_model_number to extract the model number from the product title.</a:t>
            </a:r>
            <a:br>
              <a:rPr lang="en-CA"/>
            </a:br>
            <a:r>
              <a:rPr b="0" i="0" lang="en-CA">
                <a:solidFill>
                  <a:srgbClr val="1D1C1D"/>
                </a:solidFill>
                <a:latin typeface="Lato"/>
                <a:ea typeface="Lato"/>
                <a:cs typeface="Lato"/>
                <a:sym typeface="Lato"/>
              </a:rPr>
              <a:t>The script showcases a systematic approach to web scraping.</a:t>
            </a:r>
            <a:endParaRPr>
              <a:solidFill>
                <a:srgbClr val="1F232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Noto Sans Symbols"/>
              <a:buChar char="⮚"/>
            </a:pPr>
            <a:r>
              <a:rPr b="0" i="0" lang="en-CA">
                <a:solidFill>
                  <a:srgbClr val="1F2328"/>
                </a:solidFill>
                <a:latin typeface="Arial"/>
                <a:ea typeface="Arial"/>
                <a:cs typeface="Arial"/>
                <a:sym typeface="Arial"/>
              </a:rPr>
              <a:t>The script showcases a systematic approach to web scraping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CA">
                <a:solidFill>
                  <a:srgbClr val="1F2328"/>
                </a:solidFill>
                <a:latin typeface="Arial"/>
                <a:ea typeface="Arial"/>
                <a:cs typeface="Arial"/>
                <a:sym typeface="Arial"/>
              </a:rPr>
              <a:t>Defines a function scrape_amazon_product to extract relevant information from Amazon product pages using BeautifulSoup and requests.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>
              <a:solidFill>
                <a:srgbClr val="1F232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>
              <a:solidFill>
                <a:srgbClr val="1F232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Noto Sans Symbols"/>
              <a:buChar char="⮚"/>
            </a:pPr>
            <a:r>
              <a:rPr b="0" i="0" lang="en-CA">
                <a:solidFill>
                  <a:srgbClr val="1D1C1D"/>
                </a:solidFill>
                <a:latin typeface="Lato"/>
                <a:ea typeface="Lato"/>
                <a:cs typeface="Lato"/>
                <a:sym typeface="Lato"/>
              </a:rPr>
              <a:t>Defines dictionaries 'iphone_scraped_data' and 'samsung_scraped_data' to store scraped data for iPhone &amp; Samsung products.</a:t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0" i="0">
              <a:solidFill>
                <a:srgbClr val="1D1C1D"/>
              </a:solidFill>
              <a:latin typeface="Lato"/>
              <a:ea typeface="Lato"/>
              <a:cs typeface="Lato"/>
              <a:sym typeface="Lato"/>
            </a:endParaRPr>
          </a:p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Noto Sans Symbols"/>
              <a:buChar char="⮚"/>
            </a:pPr>
            <a:r>
              <a:rPr b="0" i="0" lang="en-CA">
                <a:solidFill>
                  <a:srgbClr val="1D1C1D"/>
                </a:solidFill>
                <a:latin typeface="Lato"/>
                <a:ea typeface="Lato"/>
                <a:cs typeface="Lato"/>
                <a:sym typeface="Lato"/>
              </a:rPr>
              <a:t>Loops through each brand's URLs, calls the scrape_amazon_product function, and stores the scraped data in the dictionaries. Saves the scraped data to JSON and CSV files.</a:t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0" i="0">
              <a:solidFill>
                <a:srgbClr val="1D1C1D"/>
              </a:solidFill>
              <a:latin typeface="Lato"/>
              <a:ea typeface="Lato"/>
              <a:cs typeface="Lato"/>
              <a:sym typeface="Lato"/>
            </a:endParaRPr>
          </a:p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Noto Sans Symbols"/>
              <a:buChar char="⮚"/>
            </a:pPr>
            <a:r>
              <a:rPr b="0" i="0" lang="en-CA">
                <a:solidFill>
                  <a:srgbClr val="1D1C1D"/>
                </a:solidFill>
                <a:latin typeface="Lato"/>
                <a:ea typeface="Lato"/>
                <a:cs typeface="Lato"/>
                <a:sym typeface="Lato"/>
              </a:rPr>
              <a:t>Creates DataFrames 'scraped_iphone_df' and 'scraped_samsung_df' from the scraped data. Splits the 'title' column into multiple columns based on commas. Saves the modified DataFrames to CSV files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>
              <a:solidFill>
                <a:srgbClr val="1F232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19" name="Google Shape;219;p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0" name="Google Shape;230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0" i="0" lang="en-CA">
                <a:solidFill>
                  <a:srgbClr val="1D1C1D"/>
                </a:solidFill>
                <a:latin typeface="Lato"/>
                <a:ea typeface="Lato"/>
                <a:cs typeface="Lato"/>
                <a:sym typeface="Lato"/>
              </a:rPr>
              <a:t>Home Page Route (@app.route("/")):</a:t>
            </a:r>
            <a:br>
              <a:rPr lang="en-CA"/>
            </a:br>
            <a:r>
              <a:rPr b="0" i="0" lang="en-CA">
                <a:solidFill>
                  <a:srgbClr val="1D1C1D"/>
                </a:solidFill>
                <a:latin typeface="Lato"/>
                <a:ea typeface="Lato"/>
                <a:cs typeface="Lato"/>
                <a:sym typeface="Lato"/>
              </a:rPr>
              <a:t>Renders the "index.html" template when users access the home page ("/").iPhone and Samsung Details API Routes:</a:t>
            </a:r>
            <a:br>
              <a:rPr lang="en-CA"/>
            </a:br>
            <a:r>
              <a:rPr b="0" i="0" lang="en-CA">
                <a:solidFill>
                  <a:srgbClr val="1D1C1D"/>
                </a:solidFill>
                <a:latin typeface="Lato"/>
                <a:ea typeface="Lato"/>
                <a:cs typeface="Lato"/>
                <a:sym typeface="Lato"/>
              </a:rPr>
              <a:t>The below routes read merged iPhone and Samsung data from a CSV file, converts it to JSON, and returns it as a JSON response:</a:t>
            </a:r>
            <a:br>
              <a:rPr lang="en-CA"/>
            </a:br>
            <a:r>
              <a:rPr b="0" i="0" lang="en-CA">
                <a:solidFill>
                  <a:srgbClr val="1D1C1D"/>
                </a:solidFill>
                <a:latin typeface="Lato"/>
                <a:ea typeface="Lato"/>
                <a:cs typeface="Lato"/>
                <a:sym typeface="Lato"/>
              </a:rPr>
              <a:t>/api/iphone_samsung_details</a:t>
            </a:r>
            <a:br>
              <a:rPr lang="en-CA"/>
            </a:br>
            <a:r>
              <a:rPr b="0" i="0" lang="en-CA">
                <a:solidFill>
                  <a:srgbClr val="1D1C1D"/>
                </a:solidFill>
                <a:latin typeface="Lato"/>
                <a:ea typeface="Lato"/>
                <a:cs typeface="Lato"/>
                <a:sym typeface="Lato"/>
              </a:rPr>
              <a:t>/api/iphone_details</a:t>
            </a:r>
            <a:br>
              <a:rPr lang="en-CA"/>
            </a:br>
            <a:r>
              <a:rPr b="0" i="0" lang="en-CA">
                <a:solidFill>
                  <a:srgbClr val="1D1C1D"/>
                </a:solidFill>
                <a:latin typeface="Lato"/>
                <a:ea typeface="Lato"/>
                <a:cs typeface="Lato"/>
                <a:sym typeface="Lato"/>
              </a:rPr>
              <a:t>/api/samsung_details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43" name="Google Shape;243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2a63bdf8b0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56" name="Google Shape;256;g2a63bdf8b0f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700">
              <a:solidFill>
                <a:srgbClr val="1F2328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2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700">
              <a:solidFill>
                <a:srgbClr val="1F2328"/>
              </a:solidFill>
              <a:highlight>
                <a:srgbClr val="FFFFFF"/>
              </a:highlight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F2328"/>
              </a:buClr>
              <a:buSzPts val="1200"/>
              <a:buChar char="⮚"/>
            </a:pPr>
            <a:r>
              <a:rPr lang="en-CA" sz="1200">
                <a:solidFill>
                  <a:srgbClr val="1F2328"/>
                </a:solidFill>
                <a:highlight>
                  <a:schemeClr val="lt1"/>
                </a:highlight>
              </a:rPr>
              <a:t>Spike in the price of the iPhone 14 Pro Max (2022) among Apple models, whereas the price of the Samsung Galaxy S Ultra shows minimal fluctuations (2023).</a:t>
            </a:r>
            <a:endParaRPr b="1" sz="1700">
              <a:solidFill>
                <a:srgbClr val="1F2328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CA" sz="1200">
                <a:solidFill>
                  <a:srgbClr val="1F2328"/>
                </a:solidFill>
                <a:highlight>
                  <a:srgbClr val="FFFFFF"/>
                </a:highlight>
              </a:rPr>
              <a:t>Summary</a:t>
            </a:r>
            <a:endParaRPr sz="1200">
              <a:solidFill>
                <a:srgbClr val="1F2328"/>
              </a:solidFill>
              <a:highlight>
                <a:srgbClr val="FFFFFF"/>
              </a:highlight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F2328"/>
              </a:buClr>
              <a:buSzPts val="1200"/>
              <a:buChar char="●"/>
            </a:pPr>
            <a:r>
              <a:rPr lang="en-CA" sz="1200">
                <a:solidFill>
                  <a:srgbClr val="1F2328"/>
                </a:solidFill>
                <a:highlight>
                  <a:srgbClr val="FFFFFF"/>
                </a:highlight>
              </a:rPr>
              <a:t>Prices are in higher ranges for Apple as compared to Samsung.</a:t>
            </a:r>
            <a:endParaRPr sz="1200">
              <a:solidFill>
                <a:srgbClr val="1F2328"/>
              </a:solidFill>
              <a:highlight>
                <a:srgbClr val="FFFFFF"/>
              </a:highlight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2328"/>
              </a:buClr>
              <a:buSzPts val="1200"/>
              <a:buChar char="●"/>
            </a:pPr>
            <a:r>
              <a:rPr lang="en-CA" sz="1200">
                <a:solidFill>
                  <a:srgbClr val="1F2328"/>
                </a:solidFill>
                <a:highlight>
                  <a:srgbClr val="FFFFFF"/>
                </a:highlight>
              </a:rPr>
              <a:t>The 5 star ratings of Apple carries more weight (i.e 68.8%) than Samsung (i.e 62.4%).</a:t>
            </a:r>
            <a:endParaRPr sz="1200">
              <a:solidFill>
                <a:srgbClr val="1F2328"/>
              </a:solidFill>
              <a:highlight>
                <a:srgbClr val="FFFFFF"/>
              </a:highlight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2328"/>
              </a:buClr>
              <a:buSzPts val="1200"/>
              <a:buChar char="●"/>
            </a:pPr>
            <a:r>
              <a:rPr lang="en-CA" sz="1200">
                <a:solidFill>
                  <a:srgbClr val="1F2328"/>
                </a:solidFill>
                <a:highlight>
                  <a:srgbClr val="FFFFFF"/>
                </a:highlight>
              </a:rPr>
              <a:t>Spike in the price of the iPhone 14 Pro Max (2022) among Apple models, whereas the price of the Samsung Galaxy S Ultra shows minimal fluctuations (2023).</a:t>
            </a:r>
            <a:endParaRPr sz="1200">
              <a:solidFill>
                <a:srgbClr val="1F2328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CA" sz="1200">
                <a:solidFill>
                  <a:srgbClr val="1F2328"/>
                </a:solidFill>
                <a:highlight>
                  <a:srgbClr val="FFFFFF"/>
                </a:highlight>
              </a:rPr>
              <a:t>For Apple iPhones:</a:t>
            </a:r>
            <a:endParaRPr sz="1200">
              <a:solidFill>
                <a:srgbClr val="1F2328"/>
              </a:solidFill>
              <a:highlight>
                <a:srgbClr val="FFFFFF"/>
              </a:highlight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F2328"/>
              </a:buClr>
              <a:buSzPts val="1200"/>
              <a:buChar char="●"/>
            </a:pPr>
            <a:r>
              <a:rPr lang="en-CA" sz="1200">
                <a:solidFill>
                  <a:srgbClr val="1F2328"/>
                </a:solidFill>
                <a:highlight>
                  <a:srgbClr val="FFFFFF"/>
                </a:highlight>
              </a:rPr>
              <a:t>The iPhone 1_4 has the highest star rating (4.4) among the Apple models.</a:t>
            </a:r>
            <a:endParaRPr sz="1200">
              <a:solidFill>
                <a:srgbClr val="1F2328"/>
              </a:solidFill>
              <a:highlight>
                <a:srgbClr val="FFFFFF"/>
              </a:highlight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2328"/>
              </a:buClr>
              <a:buSzPts val="1200"/>
              <a:buChar char="●"/>
            </a:pPr>
            <a:r>
              <a:rPr lang="en-CA" sz="1200">
                <a:solidFill>
                  <a:srgbClr val="1F2328"/>
                </a:solidFill>
                <a:highlight>
                  <a:srgbClr val="FFFFFF"/>
                </a:highlight>
              </a:rPr>
              <a:t>The iPhone 14 Pro Max has the highest price ($1849.0) among the Apple models.</a:t>
            </a:r>
            <a:endParaRPr sz="1200">
              <a:solidFill>
                <a:srgbClr val="1F2328"/>
              </a:solidFill>
              <a:highlight>
                <a:srgbClr val="FFFFFF"/>
              </a:highlight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2328"/>
              </a:buClr>
              <a:buSzPts val="1200"/>
              <a:buChar char="●"/>
            </a:pPr>
            <a:r>
              <a:rPr lang="en-CA" sz="1200">
                <a:solidFill>
                  <a:srgbClr val="1F2328"/>
                </a:solidFill>
                <a:highlight>
                  <a:srgbClr val="FFFFFF"/>
                </a:highlight>
              </a:rPr>
              <a:t>The iPhone 13 Pro Max has the highest number of global ratings (420) among the Apple models.</a:t>
            </a:r>
            <a:endParaRPr sz="1200">
              <a:solidFill>
                <a:srgbClr val="1F2328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CA" sz="1200">
                <a:solidFill>
                  <a:srgbClr val="1F2328"/>
                </a:solidFill>
                <a:highlight>
                  <a:srgbClr val="FFFFFF"/>
                </a:highlight>
              </a:rPr>
              <a:t>For Samsung Galaxy Phones:</a:t>
            </a:r>
            <a:endParaRPr sz="1200">
              <a:solidFill>
                <a:srgbClr val="1F2328"/>
              </a:solidFill>
              <a:highlight>
                <a:srgbClr val="FFFFFF"/>
              </a:highlight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F2328"/>
              </a:buClr>
              <a:buSzPts val="1200"/>
              <a:buChar char="●"/>
            </a:pPr>
            <a:r>
              <a:rPr lang="en-CA" sz="1200">
                <a:solidFill>
                  <a:srgbClr val="1F2328"/>
                </a:solidFill>
                <a:highlight>
                  <a:srgbClr val="FFFFFF"/>
                </a:highlight>
              </a:rPr>
              <a:t>Galaxy S23 5G has the highest star rating (4.5) among the Samsung models.</a:t>
            </a:r>
            <a:endParaRPr sz="1200">
              <a:solidFill>
                <a:srgbClr val="1F2328"/>
              </a:solidFill>
              <a:highlight>
                <a:srgbClr val="FFFFFF"/>
              </a:highlight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2328"/>
              </a:buClr>
              <a:buSzPts val="1200"/>
              <a:buChar char="●"/>
            </a:pPr>
            <a:r>
              <a:rPr lang="en-CA" sz="1200">
                <a:solidFill>
                  <a:srgbClr val="1F2328"/>
                </a:solidFill>
                <a:highlight>
                  <a:srgbClr val="FFFFFF"/>
                </a:highlight>
              </a:rPr>
              <a:t>The Galaxy S22 Ultra has the highest price ($839.99) among the Samsung models.</a:t>
            </a:r>
            <a:endParaRPr sz="1200">
              <a:solidFill>
                <a:srgbClr val="1F2328"/>
              </a:solidFill>
              <a:highlight>
                <a:srgbClr val="FFFFFF"/>
              </a:highlight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2328"/>
              </a:buClr>
              <a:buSzPts val="1200"/>
              <a:buChar char="●"/>
            </a:pPr>
            <a:r>
              <a:rPr lang="en-CA" sz="1200">
                <a:solidFill>
                  <a:srgbClr val="1F2328"/>
                </a:solidFill>
                <a:highlight>
                  <a:srgbClr val="FFFFFF"/>
                </a:highlight>
              </a:rPr>
              <a:t>The Galaxy S21 5G has the highest number of global ratings (173) among the Samsung models.</a:t>
            </a:r>
            <a:endParaRPr sz="1200">
              <a:solidFill>
                <a:srgbClr val="1F2328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69" name="Google Shape;269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CA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Due to time constraints, we got limited data from web scraping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CA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Apple data are comparatively less than Samsung.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CA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are unable to fetch few data as amazon websites often update their structure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3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3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3" name="Google Shape;93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5" name="Google Shape;105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8" name="Google Shape;118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2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2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2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Noto Sans Symbols"/>
              <a:buChar char="⮚"/>
            </a:pPr>
            <a:r>
              <a:rPr lang="en-CA" sz="1100"/>
              <a:t>We are unable to scrape the features data due to same class name for all the table</a:t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100"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Noto Sans Symbols"/>
              <a:buChar char="⮚"/>
            </a:pPr>
            <a:r>
              <a:rPr lang="en-CA" sz="1100"/>
              <a:t>As the website is updating regularly there are changes in the site</a:t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Noto Sans Symbols"/>
              <a:buNone/>
            </a:pPr>
            <a:r>
              <a:t/>
            </a:r>
            <a:endParaRPr sz="1100"/>
          </a:p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Noto Sans Symbols"/>
              <a:buNone/>
            </a:pPr>
            <a:r>
              <a:t/>
            </a:r>
            <a:endParaRPr sz="1100"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Noto Sans Symbols"/>
              <a:buChar char="⮚"/>
            </a:pPr>
            <a:r>
              <a:rPr b="0" i="0" lang="en-CA">
                <a:solidFill>
                  <a:srgbClr val="1D1C1D"/>
                </a:solidFill>
                <a:latin typeface="Lato"/>
                <a:ea typeface="Lato"/>
                <a:cs typeface="Lato"/>
                <a:sym typeface="Lato"/>
              </a:rPr>
              <a:t>HTML Structure Changes: Websites may undergo design changes, altering the HTML structure. Regular monitoring and updates to the scraping code are required to adapt to these changes.</a:t>
            </a:r>
            <a:endParaRPr sz="11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5" name="Google Shape;155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Noto Sans Symbols"/>
              <a:buChar char="⮚"/>
            </a:pPr>
            <a:r>
              <a:rPr b="0" i="0" lang="en-CA">
                <a:solidFill>
                  <a:srgbClr val="1F2328"/>
                </a:solidFill>
                <a:latin typeface="Arial"/>
                <a:ea typeface="Arial"/>
                <a:cs typeface="Arial"/>
                <a:sym typeface="Arial"/>
              </a:rPr>
              <a:t>The function extracts product title, price, star ratings, number of global ratings, customer stars percentages, and features and ratings</a:t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rgbClr val="1F232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Noto Sans Symbols"/>
              <a:buChar char="⮚"/>
            </a:pPr>
            <a:r>
              <a:rPr b="0" i="0" lang="en-CA">
                <a:solidFill>
                  <a:srgbClr val="1F2328"/>
                </a:solidFill>
                <a:latin typeface="Arial"/>
                <a:ea typeface="Arial"/>
                <a:cs typeface="Arial"/>
                <a:sym typeface="Arial"/>
              </a:rPr>
              <a:t>The script showcases a systematic approach to web scraping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CA">
                <a:solidFill>
                  <a:srgbClr val="1F2328"/>
                </a:solidFill>
                <a:latin typeface="Arial"/>
                <a:ea typeface="Arial"/>
                <a:cs typeface="Arial"/>
                <a:sym typeface="Arial"/>
              </a:rPr>
              <a:t>Defines a function scrape_amazon_product to extract relevant information from Amazon product pages using BeautifulSoup and requests.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67" name="Google Shape;167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2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12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14" name="Google Shape;14;p12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5" name="Google Shape;15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1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2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2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2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" name="Google Shape;21;p1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14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4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7" name="Google Shape;27;p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5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5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3" name="Google Shape;33;p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6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9" name="Google Shape;39;p16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1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7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17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6" name="Google Shape;46;p17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7" name="Google Shape;47;p17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8" name="Google Shape;48;p17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" name="Google Shape;49;p1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0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4" name="Google Shape;64;p20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Relationship Id="rId4" Type="http://schemas.openxmlformats.org/officeDocument/2006/relationships/image" Target="../media/image1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github.com/JaleesMoeen/Amazon_Web_Scrapping_ETL_EDA.git" TargetMode="External"/><Relationship Id="rId4" Type="http://schemas.openxmlformats.org/officeDocument/2006/relationships/image" Target="../media/image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3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2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/>
          <p:nvPr/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pic>
        <p:nvPicPr>
          <p:cNvPr id="85" name="Google Shape;85;p1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-1" l="3184" r="0" t="0"/>
          <a:stretch/>
        </p:blipFill>
        <p:spPr>
          <a:xfrm>
            <a:off x="-1128413" y="0"/>
            <a:ext cx="10355149" cy="7086808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"/>
          <p:cNvSpPr/>
          <p:nvPr/>
        </p:nvSpPr>
        <p:spPr>
          <a:xfrm flipH="1">
            <a:off x="6986049" y="0"/>
            <a:ext cx="5205951" cy="6858000"/>
          </a:xfrm>
          <a:custGeom>
            <a:rect b="b" l="l" r="r" t="t"/>
            <a:pathLst>
              <a:path extrusionOk="0" h="6858000" w="5205951">
                <a:moveTo>
                  <a:pt x="0" y="0"/>
                </a:moveTo>
                <a:lnTo>
                  <a:pt x="1709529" y="0"/>
                </a:lnTo>
                <a:lnTo>
                  <a:pt x="2489695" y="0"/>
                </a:lnTo>
                <a:lnTo>
                  <a:pt x="3582928" y="0"/>
                </a:lnTo>
                <a:lnTo>
                  <a:pt x="3605052" y="14997"/>
                </a:lnTo>
                <a:cubicBezTo>
                  <a:pt x="4632215" y="754641"/>
                  <a:pt x="5205951" y="2093192"/>
                  <a:pt x="5205951" y="3621656"/>
                </a:cubicBezTo>
                <a:cubicBezTo>
                  <a:pt x="5205951" y="4969131"/>
                  <a:pt x="4277226" y="5602839"/>
                  <a:pt x="3331601" y="6374814"/>
                </a:cubicBezTo>
                <a:cubicBezTo>
                  <a:pt x="3159398" y="6515397"/>
                  <a:pt x="2988771" y="6653108"/>
                  <a:pt x="2814953" y="6780599"/>
                </a:cubicBezTo>
                <a:lnTo>
                  <a:pt x="2703197" y="6858000"/>
                </a:lnTo>
                <a:lnTo>
                  <a:pt x="2489695" y="6858000"/>
                </a:lnTo>
                <a:lnTo>
                  <a:pt x="1709529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Google Shape;87;p1"/>
          <p:cNvSpPr/>
          <p:nvPr/>
        </p:nvSpPr>
        <p:spPr>
          <a:xfrm>
            <a:off x="7148226" y="0"/>
            <a:ext cx="5043774" cy="6858000"/>
          </a:xfrm>
          <a:custGeom>
            <a:rect b="b" l="l" r="r" t="t"/>
            <a:pathLst>
              <a:path extrusionOk="0" h="6858000" w="5043774">
                <a:moveTo>
                  <a:pt x="1648981" y="0"/>
                </a:moveTo>
                <a:lnTo>
                  <a:pt x="2759699" y="0"/>
                </a:lnTo>
                <a:lnTo>
                  <a:pt x="3379301" y="0"/>
                </a:lnTo>
                <a:lnTo>
                  <a:pt x="3552342" y="0"/>
                </a:lnTo>
                <a:lnTo>
                  <a:pt x="4617166" y="0"/>
                </a:lnTo>
                <a:lnTo>
                  <a:pt x="4786130" y="0"/>
                </a:lnTo>
                <a:lnTo>
                  <a:pt x="4980168" y="0"/>
                </a:lnTo>
                <a:lnTo>
                  <a:pt x="5043774" y="0"/>
                </a:lnTo>
                <a:lnTo>
                  <a:pt x="5043774" y="6858000"/>
                </a:lnTo>
                <a:lnTo>
                  <a:pt x="4980168" y="6858000"/>
                </a:lnTo>
                <a:lnTo>
                  <a:pt x="4786130" y="6858000"/>
                </a:lnTo>
                <a:lnTo>
                  <a:pt x="4617166" y="6858000"/>
                </a:lnTo>
                <a:lnTo>
                  <a:pt x="3552342" y="6858000"/>
                </a:lnTo>
                <a:lnTo>
                  <a:pt x="3379301" y="6858000"/>
                </a:lnTo>
                <a:lnTo>
                  <a:pt x="2759699" y="6858000"/>
                </a:lnTo>
                <a:lnTo>
                  <a:pt x="2542782" y="6858000"/>
                </a:lnTo>
                <a:lnTo>
                  <a:pt x="2429239" y="6780599"/>
                </a:lnTo>
                <a:cubicBezTo>
                  <a:pt x="2252641" y="6653108"/>
                  <a:pt x="2079285" y="6515397"/>
                  <a:pt x="1904328" y="6374814"/>
                </a:cubicBezTo>
                <a:cubicBezTo>
                  <a:pt x="943579" y="5602839"/>
                  <a:pt x="0" y="4969131"/>
                  <a:pt x="0" y="3621656"/>
                </a:cubicBezTo>
                <a:cubicBezTo>
                  <a:pt x="0" y="2093192"/>
                  <a:pt x="582912" y="754641"/>
                  <a:pt x="1626503" y="14997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88" name="Google Shape;88;p1"/>
          <p:cNvSpPr/>
          <p:nvPr/>
        </p:nvSpPr>
        <p:spPr>
          <a:xfrm flipH="1">
            <a:off x="6697013" y="0"/>
            <a:ext cx="2529723" cy="6858000"/>
          </a:xfrm>
          <a:custGeom>
            <a:rect b="b" l="l" r="r" t="t"/>
            <a:pathLst>
              <a:path extrusionOk="0" h="6858000" w="2529723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>
              <a:alpha val="69411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89" name="Google Shape;89;p1"/>
          <p:cNvSpPr txBox="1"/>
          <p:nvPr>
            <p:ph type="title"/>
          </p:nvPr>
        </p:nvSpPr>
        <p:spPr>
          <a:xfrm>
            <a:off x="7352521" y="1045597"/>
            <a:ext cx="5001655" cy="158842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b="0" i="0" lang="en-CA" sz="4400">
                <a:latin typeface="Arial"/>
                <a:ea typeface="Arial"/>
                <a:cs typeface="Arial"/>
                <a:sym typeface="Arial"/>
              </a:rPr>
              <a:t>Amazon Web scraping</a:t>
            </a:r>
            <a:endParaRPr sz="4400"/>
          </a:p>
        </p:txBody>
      </p:sp>
      <p:sp>
        <p:nvSpPr>
          <p:cNvPr id="90" name="Google Shape;90;p1"/>
          <p:cNvSpPr txBox="1"/>
          <p:nvPr>
            <p:ph idx="1" type="body"/>
          </p:nvPr>
        </p:nvSpPr>
        <p:spPr>
          <a:xfrm>
            <a:off x="7221895" y="2722729"/>
            <a:ext cx="4458572" cy="27000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</a:pPr>
            <a:r>
              <a:t/>
            </a:r>
            <a:endParaRPr sz="3600"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</a:pPr>
            <a:r>
              <a:rPr lang="en-CA" sz="3600"/>
              <a:t>Apple &amp; Samsung</a:t>
            </a:r>
            <a:endParaRPr sz="2000"/>
          </a:p>
          <a:p>
            <a:pPr indent="12700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r>
              <a:rPr b="0" i="0" lang="en-CA" sz="2000">
                <a:solidFill>
                  <a:srgbClr val="1D1C1D"/>
                </a:solidFill>
                <a:latin typeface="Lato"/>
                <a:ea typeface="Lato"/>
                <a:cs typeface="Lato"/>
                <a:sym typeface="Lato"/>
              </a:rPr>
              <a:t>Where data meets design</a:t>
            </a:r>
            <a:endParaRPr sz="2000"/>
          </a:p>
          <a:p>
            <a:pPr indent="12700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6"/>
          <p:cNvSpPr/>
          <p:nvPr/>
        </p:nvSpPr>
        <p:spPr>
          <a:xfrm>
            <a:off x="0" y="-1"/>
            <a:ext cx="12191695" cy="685202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26"/>
          <p:cNvSpPr/>
          <p:nvPr/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26"/>
          <p:cNvSpPr txBox="1"/>
          <p:nvPr>
            <p:ph type="title"/>
          </p:nvPr>
        </p:nvSpPr>
        <p:spPr>
          <a:xfrm>
            <a:off x="6590662" y="531566"/>
            <a:ext cx="4805996" cy="12971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</a:pPr>
            <a:r>
              <a:rPr b="0" i="0" lang="en-CA" sz="400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Web Scraping</a:t>
            </a:r>
            <a:endParaRPr sz="4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5" name="Google Shape;185;p26"/>
          <p:cNvGrpSpPr/>
          <p:nvPr/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186" name="Google Shape;186;p26"/>
            <p:cNvSpPr/>
            <p:nvPr/>
          </p:nvSpPr>
          <p:spPr>
            <a:xfrm flipH="1">
              <a:off x="305" y="34854"/>
              <a:ext cx="6028697" cy="6817170"/>
            </a:xfrm>
            <a:custGeom>
              <a:rect b="b" l="l" r="r" t="t"/>
              <a:pathLst>
                <a:path extrusionOk="0" h="6817170" w="6028697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9803"/>
                  </a:srgbClr>
                </a:gs>
                <a:gs pos="2000">
                  <a:srgbClr val="FFFFFF">
                    <a:alpha val="9803"/>
                  </a:srgbClr>
                </a:gs>
                <a:gs pos="16000">
                  <a:srgbClr val="70AD47">
                    <a:alpha val="9803"/>
                  </a:srgbClr>
                </a:gs>
                <a:gs pos="85000">
                  <a:srgbClr val="4472C4">
                    <a:alpha val="9803"/>
                  </a:srgbClr>
                </a:gs>
                <a:gs pos="100000">
                  <a:srgbClr val="FFFFFF">
                    <a:alpha val="9803"/>
                  </a:srgbClr>
                </a:gs>
              </a:gsLst>
              <a:lin ang="120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26"/>
            <p:cNvSpPr/>
            <p:nvPr/>
          </p:nvSpPr>
          <p:spPr>
            <a:xfrm flipH="1">
              <a:off x="305" y="1"/>
              <a:ext cx="6165116" cy="6858001"/>
            </a:xfrm>
            <a:custGeom>
              <a:rect b="b" l="l" r="r" t="t"/>
              <a:pathLst>
                <a:path extrusionOk="0" h="6858001" w="6264586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9803"/>
                  </a:srgbClr>
                </a:gs>
                <a:gs pos="2000">
                  <a:srgbClr val="FFFFFF">
                    <a:alpha val="9803"/>
                  </a:srgbClr>
                </a:gs>
                <a:gs pos="16000">
                  <a:srgbClr val="70AD47">
                    <a:alpha val="9803"/>
                  </a:srgbClr>
                </a:gs>
                <a:gs pos="85000">
                  <a:srgbClr val="4472C4">
                    <a:alpha val="9803"/>
                  </a:srgbClr>
                </a:gs>
                <a:gs pos="100000">
                  <a:srgbClr val="FFFFFF">
                    <a:alpha val="9803"/>
                  </a:srgbClr>
                </a:gs>
              </a:gsLst>
              <a:lin ang="120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p26"/>
            <p:cNvSpPr/>
            <p:nvPr/>
          </p:nvSpPr>
          <p:spPr>
            <a:xfrm flipH="1">
              <a:off x="305" y="-5977"/>
              <a:ext cx="6238675" cy="6858001"/>
            </a:xfrm>
            <a:custGeom>
              <a:rect b="b" l="l" r="r" t="t"/>
              <a:pathLst>
                <a:path extrusionOk="0" h="6858001" w="6264586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9803"/>
                  </a:srgbClr>
                </a:gs>
                <a:gs pos="2000">
                  <a:srgbClr val="FFFFFF">
                    <a:alpha val="9803"/>
                  </a:srgbClr>
                </a:gs>
                <a:gs pos="16000">
                  <a:srgbClr val="70AD47">
                    <a:alpha val="9803"/>
                  </a:srgbClr>
                </a:gs>
                <a:gs pos="85000">
                  <a:srgbClr val="4472C4">
                    <a:alpha val="9803"/>
                  </a:srgbClr>
                </a:gs>
                <a:gs pos="100000">
                  <a:srgbClr val="FFFFFF">
                    <a:alpha val="9803"/>
                  </a:srgbClr>
                </a:gs>
              </a:gsLst>
              <a:lin ang="120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descr="A blue background with white lines and a train with cubes&#10;&#10;Description automatically generated" id="189" name="Google Shape;189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9620" y="2465690"/>
            <a:ext cx="4727511" cy="2470103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6"/>
          <p:cNvSpPr txBox="1"/>
          <p:nvPr/>
        </p:nvSpPr>
        <p:spPr>
          <a:xfrm>
            <a:off x="6996419" y="3008243"/>
            <a:ext cx="4925961" cy="13849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⮚"/>
            </a:pPr>
            <a:r>
              <a:rPr b="0" i="0" lang="en-CA" sz="1400" u="none" cap="none" strike="noStrike">
                <a:solidFill>
                  <a:srgbClr val="1D1C1D"/>
                </a:solidFill>
                <a:latin typeface="Arial"/>
                <a:ea typeface="Arial"/>
                <a:cs typeface="Arial"/>
                <a:sym typeface="Arial"/>
              </a:rPr>
              <a:t>Defines dictionaries.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1D1C1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⮚"/>
            </a:pPr>
            <a:r>
              <a:rPr b="0" i="0" lang="en-CA" sz="1400" u="none" cap="none" strike="noStrike">
                <a:solidFill>
                  <a:srgbClr val="1D1C1D"/>
                </a:solidFill>
                <a:latin typeface="Arial"/>
                <a:ea typeface="Arial"/>
                <a:cs typeface="Arial"/>
                <a:sym typeface="Arial"/>
              </a:rPr>
              <a:t>Loops through each brand's URLs.</a:t>
            </a:r>
            <a:endParaRPr/>
          </a:p>
          <a:p>
            <a:pPr indent="-1968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r>
              <a:t/>
            </a:r>
            <a:endParaRPr b="0" i="0" sz="1400" u="none" cap="none" strike="noStrike">
              <a:solidFill>
                <a:srgbClr val="1D1C1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⮚"/>
            </a:pPr>
            <a:r>
              <a:rPr b="0" i="0" lang="en-CA" sz="1400" u="none" cap="none" strike="noStrike">
                <a:solidFill>
                  <a:srgbClr val="1D1C1D"/>
                </a:solidFill>
                <a:latin typeface="Arial"/>
                <a:ea typeface="Arial"/>
                <a:cs typeface="Arial"/>
                <a:sym typeface="Arial"/>
              </a:rPr>
              <a:t>Created appropriate data frames.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1D1C1D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7"/>
          <p:cNvSpPr/>
          <p:nvPr/>
        </p:nvSpPr>
        <p:spPr>
          <a:xfrm>
            <a:off x="0" y="-1"/>
            <a:ext cx="12191695" cy="685202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27"/>
          <p:cNvSpPr/>
          <p:nvPr/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p27"/>
          <p:cNvSpPr txBox="1"/>
          <p:nvPr>
            <p:ph type="title"/>
          </p:nvPr>
        </p:nvSpPr>
        <p:spPr>
          <a:xfrm>
            <a:off x="6590662" y="531566"/>
            <a:ext cx="4805996" cy="12971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</a:pPr>
            <a:r>
              <a:t/>
            </a:r>
            <a:endParaRPr sz="4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8" name="Google Shape;198;p27"/>
          <p:cNvGrpSpPr/>
          <p:nvPr/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199" name="Google Shape;199;p27"/>
            <p:cNvSpPr/>
            <p:nvPr/>
          </p:nvSpPr>
          <p:spPr>
            <a:xfrm flipH="1">
              <a:off x="305" y="34854"/>
              <a:ext cx="6028697" cy="6817170"/>
            </a:xfrm>
            <a:custGeom>
              <a:rect b="b" l="l" r="r" t="t"/>
              <a:pathLst>
                <a:path extrusionOk="0" h="6817170" w="6028697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9803"/>
                  </a:srgbClr>
                </a:gs>
                <a:gs pos="2000">
                  <a:srgbClr val="FFFFFF">
                    <a:alpha val="9803"/>
                  </a:srgbClr>
                </a:gs>
                <a:gs pos="16000">
                  <a:srgbClr val="70AD47">
                    <a:alpha val="9803"/>
                  </a:srgbClr>
                </a:gs>
                <a:gs pos="85000">
                  <a:srgbClr val="4472C4">
                    <a:alpha val="9803"/>
                  </a:srgbClr>
                </a:gs>
                <a:gs pos="100000">
                  <a:srgbClr val="FFFFFF">
                    <a:alpha val="9803"/>
                  </a:srgbClr>
                </a:gs>
              </a:gsLst>
              <a:lin ang="120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200;p27"/>
            <p:cNvSpPr/>
            <p:nvPr/>
          </p:nvSpPr>
          <p:spPr>
            <a:xfrm flipH="1">
              <a:off x="305" y="1"/>
              <a:ext cx="6165116" cy="6858001"/>
            </a:xfrm>
            <a:custGeom>
              <a:rect b="b" l="l" r="r" t="t"/>
              <a:pathLst>
                <a:path extrusionOk="0" h="6858001" w="6264586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9803"/>
                  </a:srgbClr>
                </a:gs>
                <a:gs pos="2000">
                  <a:srgbClr val="FFFFFF">
                    <a:alpha val="9803"/>
                  </a:srgbClr>
                </a:gs>
                <a:gs pos="16000">
                  <a:srgbClr val="70AD47">
                    <a:alpha val="9803"/>
                  </a:srgbClr>
                </a:gs>
                <a:gs pos="85000">
                  <a:srgbClr val="4472C4">
                    <a:alpha val="9803"/>
                  </a:srgbClr>
                </a:gs>
                <a:gs pos="100000">
                  <a:srgbClr val="FFFFFF">
                    <a:alpha val="9803"/>
                  </a:srgbClr>
                </a:gs>
              </a:gsLst>
              <a:lin ang="120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201;p27"/>
            <p:cNvSpPr/>
            <p:nvPr/>
          </p:nvSpPr>
          <p:spPr>
            <a:xfrm flipH="1">
              <a:off x="305" y="-5977"/>
              <a:ext cx="6238675" cy="6858001"/>
            </a:xfrm>
            <a:custGeom>
              <a:rect b="b" l="l" r="r" t="t"/>
              <a:pathLst>
                <a:path extrusionOk="0" h="6858001" w="6264586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9803"/>
                  </a:srgbClr>
                </a:gs>
                <a:gs pos="2000">
                  <a:srgbClr val="FFFFFF">
                    <a:alpha val="9803"/>
                  </a:srgbClr>
                </a:gs>
                <a:gs pos="16000">
                  <a:srgbClr val="70AD47">
                    <a:alpha val="9803"/>
                  </a:srgbClr>
                </a:gs>
                <a:gs pos="85000">
                  <a:srgbClr val="4472C4">
                    <a:alpha val="9803"/>
                  </a:srgbClr>
                </a:gs>
                <a:gs pos="100000">
                  <a:srgbClr val="FFFFFF">
                    <a:alpha val="9803"/>
                  </a:srgbClr>
                </a:gs>
              </a:gsLst>
              <a:lin ang="120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descr="A screenshot of a computer&#10;&#10;Description automatically generated" id="202" name="Google Shape;202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1111" y="231149"/>
            <a:ext cx="11258291" cy="334599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lose-up of a computer screen&#10;&#10;Description automatically generated" id="203" name="Google Shape;203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5680" y="3838728"/>
            <a:ext cx="11517833" cy="27881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8"/>
          <p:cNvSpPr/>
          <p:nvPr/>
        </p:nvSpPr>
        <p:spPr>
          <a:xfrm>
            <a:off x="0" y="-1"/>
            <a:ext cx="12191695" cy="685202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p28"/>
          <p:cNvSpPr/>
          <p:nvPr/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28"/>
          <p:cNvSpPr txBox="1"/>
          <p:nvPr>
            <p:ph type="title"/>
          </p:nvPr>
        </p:nvSpPr>
        <p:spPr>
          <a:xfrm>
            <a:off x="6590662" y="531566"/>
            <a:ext cx="4805996" cy="12971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</a:pPr>
            <a:r>
              <a:rPr b="0" i="0" lang="en-CA" sz="400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 Cleaning</a:t>
            </a:r>
            <a:endParaRPr sz="4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1" name="Google Shape;211;p28"/>
          <p:cNvGrpSpPr/>
          <p:nvPr/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212" name="Google Shape;212;p28"/>
            <p:cNvSpPr/>
            <p:nvPr/>
          </p:nvSpPr>
          <p:spPr>
            <a:xfrm flipH="1">
              <a:off x="305" y="34854"/>
              <a:ext cx="6028697" cy="6817170"/>
            </a:xfrm>
            <a:custGeom>
              <a:rect b="b" l="l" r="r" t="t"/>
              <a:pathLst>
                <a:path extrusionOk="0" h="6817170" w="6028697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9803"/>
                  </a:srgbClr>
                </a:gs>
                <a:gs pos="2000">
                  <a:srgbClr val="FFFFFF">
                    <a:alpha val="9803"/>
                  </a:srgbClr>
                </a:gs>
                <a:gs pos="16000">
                  <a:srgbClr val="70AD47">
                    <a:alpha val="9803"/>
                  </a:srgbClr>
                </a:gs>
                <a:gs pos="85000">
                  <a:srgbClr val="4472C4">
                    <a:alpha val="9803"/>
                  </a:srgbClr>
                </a:gs>
                <a:gs pos="100000">
                  <a:srgbClr val="FFFFFF">
                    <a:alpha val="9803"/>
                  </a:srgbClr>
                </a:gs>
              </a:gsLst>
              <a:lin ang="120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213;p28"/>
            <p:cNvSpPr/>
            <p:nvPr/>
          </p:nvSpPr>
          <p:spPr>
            <a:xfrm flipH="1">
              <a:off x="305" y="1"/>
              <a:ext cx="6165116" cy="6858001"/>
            </a:xfrm>
            <a:custGeom>
              <a:rect b="b" l="l" r="r" t="t"/>
              <a:pathLst>
                <a:path extrusionOk="0" h="6858001" w="6264586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9803"/>
                  </a:srgbClr>
                </a:gs>
                <a:gs pos="2000">
                  <a:srgbClr val="FFFFFF">
                    <a:alpha val="9803"/>
                  </a:srgbClr>
                </a:gs>
                <a:gs pos="16000">
                  <a:srgbClr val="70AD47">
                    <a:alpha val="9803"/>
                  </a:srgbClr>
                </a:gs>
                <a:gs pos="85000">
                  <a:srgbClr val="4472C4">
                    <a:alpha val="9803"/>
                  </a:srgbClr>
                </a:gs>
                <a:gs pos="100000">
                  <a:srgbClr val="FFFFFF">
                    <a:alpha val="9803"/>
                  </a:srgbClr>
                </a:gs>
              </a:gsLst>
              <a:lin ang="120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214;p28"/>
            <p:cNvSpPr/>
            <p:nvPr/>
          </p:nvSpPr>
          <p:spPr>
            <a:xfrm flipH="1">
              <a:off x="305" y="-5977"/>
              <a:ext cx="6238675" cy="6858001"/>
            </a:xfrm>
            <a:custGeom>
              <a:rect b="b" l="l" r="r" t="t"/>
              <a:pathLst>
                <a:path extrusionOk="0" h="6858001" w="6264586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9803"/>
                  </a:srgbClr>
                </a:gs>
                <a:gs pos="2000">
                  <a:srgbClr val="FFFFFF">
                    <a:alpha val="9803"/>
                  </a:srgbClr>
                </a:gs>
                <a:gs pos="16000">
                  <a:srgbClr val="70AD47">
                    <a:alpha val="9803"/>
                  </a:srgbClr>
                </a:gs>
                <a:gs pos="85000">
                  <a:srgbClr val="4472C4">
                    <a:alpha val="9803"/>
                  </a:srgbClr>
                </a:gs>
                <a:gs pos="100000">
                  <a:srgbClr val="FFFFFF">
                    <a:alpha val="9803"/>
                  </a:srgbClr>
                </a:gs>
              </a:gsLst>
              <a:lin ang="120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5" name="Google Shape;215;p28"/>
          <p:cNvSpPr txBox="1"/>
          <p:nvPr/>
        </p:nvSpPr>
        <p:spPr>
          <a:xfrm>
            <a:off x="6750078" y="2730525"/>
            <a:ext cx="4925961" cy="16004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⮚"/>
            </a:pPr>
            <a:r>
              <a:rPr b="0" i="0" lang="en-CA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Regular Expressions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⮚"/>
            </a:pPr>
            <a:r>
              <a:rPr b="0" i="0" lang="en-CA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Extract and convert the columns</a:t>
            </a:r>
            <a:endParaRPr/>
          </a:p>
          <a:p>
            <a:pPr indent="-1968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⮚"/>
            </a:pPr>
            <a:r>
              <a:rPr b="0" i="0" lang="en-CA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 types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1D1C1D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1D1C1D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descr="Data Cleaning In 5 Easy Steps + Examples | Iterators" id="216" name="Google Shape;216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3970" y="2203991"/>
            <a:ext cx="3444697" cy="2695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9"/>
          <p:cNvSpPr/>
          <p:nvPr/>
        </p:nvSpPr>
        <p:spPr>
          <a:xfrm>
            <a:off x="0" y="-1"/>
            <a:ext cx="12191695" cy="685202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29"/>
          <p:cNvSpPr/>
          <p:nvPr/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3" name="Google Shape;223;p29"/>
          <p:cNvGrpSpPr/>
          <p:nvPr/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224" name="Google Shape;224;p29"/>
            <p:cNvSpPr/>
            <p:nvPr/>
          </p:nvSpPr>
          <p:spPr>
            <a:xfrm flipH="1">
              <a:off x="305" y="34854"/>
              <a:ext cx="6028697" cy="6817170"/>
            </a:xfrm>
            <a:custGeom>
              <a:rect b="b" l="l" r="r" t="t"/>
              <a:pathLst>
                <a:path extrusionOk="0" h="6817170" w="6028697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9803"/>
                  </a:srgbClr>
                </a:gs>
                <a:gs pos="2000">
                  <a:srgbClr val="FFFFFF">
                    <a:alpha val="9803"/>
                  </a:srgbClr>
                </a:gs>
                <a:gs pos="16000">
                  <a:srgbClr val="70AD47">
                    <a:alpha val="9803"/>
                  </a:srgbClr>
                </a:gs>
                <a:gs pos="85000">
                  <a:srgbClr val="4472C4">
                    <a:alpha val="9803"/>
                  </a:srgbClr>
                </a:gs>
                <a:gs pos="100000">
                  <a:srgbClr val="FFFFFF">
                    <a:alpha val="9803"/>
                  </a:srgbClr>
                </a:gs>
              </a:gsLst>
              <a:lin ang="120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25;p29"/>
            <p:cNvSpPr/>
            <p:nvPr/>
          </p:nvSpPr>
          <p:spPr>
            <a:xfrm flipH="1">
              <a:off x="305" y="1"/>
              <a:ext cx="6165116" cy="6858001"/>
            </a:xfrm>
            <a:custGeom>
              <a:rect b="b" l="l" r="r" t="t"/>
              <a:pathLst>
                <a:path extrusionOk="0" h="6858001" w="6264586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9803"/>
                  </a:srgbClr>
                </a:gs>
                <a:gs pos="2000">
                  <a:srgbClr val="FFFFFF">
                    <a:alpha val="9803"/>
                  </a:srgbClr>
                </a:gs>
                <a:gs pos="16000">
                  <a:srgbClr val="70AD47">
                    <a:alpha val="9803"/>
                  </a:srgbClr>
                </a:gs>
                <a:gs pos="85000">
                  <a:srgbClr val="4472C4">
                    <a:alpha val="9803"/>
                  </a:srgbClr>
                </a:gs>
                <a:gs pos="100000">
                  <a:srgbClr val="FFFFFF">
                    <a:alpha val="9803"/>
                  </a:srgbClr>
                </a:gs>
              </a:gsLst>
              <a:lin ang="120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26;p29"/>
            <p:cNvSpPr/>
            <p:nvPr/>
          </p:nvSpPr>
          <p:spPr>
            <a:xfrm flipH="1">
              <a:off x="305" y="-5977"/>
              <a:ext cx="6238675" cy="6858001"/>
            </a:xfrm>
            <a:custGeom>
              <a:rect b="b" l="l" r="r" t="t"/>
              <a:pathLst>
                <a:path extrusionOk="0" h="6858001" w="6264586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9803"/>
                  </a:srgbClr>
                </a:gs>
                <a:gs pos="2000">
                  <a:srgbClr val="FFFFFF">
                    <a:alpha val="9803"/>
                  </a:srgbClr>
                </a:gs>
                <a:gs pos="16000">
                  <a:srgbClr val="70AD47">
                    <a:alpha val="9803"/>
                  </a:srgbClr>
                </a:gs>
                <a:gs pos="85000">
                  <a:srgbClr val="4472C4">
                    <a:alpha val="9803"/>
                  </a:srgbClr>
                </a:gs>
                <a:gs pos="100000">
                  <a:srgbClr val="FFFFFF">
                    <a:alpha val="9803"/>
                  </a:srgbClr>
                </a:gs>
              </a:gsLst>
              <a:lin ang="120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descr="A white table with black numbers&#10;&#10;Description automatically generated" id="227" name="Google Shape;227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2276" y="1142882"/>
            <a:ext cx="11627448" cy="45722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0"/>
          <p:cNvSpPr/>
          <p:nvPr/>
        </p:nvSpPr>
        <p:spPr>
          <a:xfrm>
            <a:off x="0" y="-1"/>
            <a:ext cx="12191695" cy="685202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p30"/>
          <p:cNvSpPr/>
          <p:nvPr/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p30"/>
          <p:cNvSpPr txBox="1"/>
          <p:nvPr>
            <p:ph type="title"/>
          </p:nvPr>
        </p:nvSpPr>
        <p:spPr>
          <a:xfrm>
            <a:off x="6590662" y="679050"/>
            <a:ext cx="4805996" cy="12971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CA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Flask App</a:t>
            </a:r>
            <a:endParaRPr sz="4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What is Flask? How To Create The Flask App? - CODERSERA" id="235" name="Google Shape;235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0470" y="2591900"/>
            <a:ext cx="4141760" cy="2588600"/>
          </a:xfrm>
          <a:custGeom>
            <a:rect b="b" l="l" r="r" t="t"/>
            <a:pathLst>
              <a:path extrusionOk="0" h="4377846" w="4141760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  <a:noFill/>
          <a:ln>
            <a:noFill/>
          </a:ln>
        </p:spPr>
      </p:pic>
      <p:grpSp>
        <p:nvGrpSpPr>
          <p:cNvPr id="236" name="Google Shape;236;p30"/>
          <p:cNvGrpSpPr/>
          <p:nvPr/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237" name="Google Shape;237;p30"/>
            <p:cNvSpPr/>
            <p:nvPr/>
          </p:nvSpPr>
          <p:spPr>
            <a:xfrm flipH="1">
              <a:off x="305" y="34854"/>
              <a:ext cx="6028697" cy="6817170"/>
            </a:xfrm>
            <a:custGeom>
              <a:rect b="b" l="l" r="r" t="t"/>
              <a:pathLst>
                <a:path extrusionOk="0" h="6817170" w="6028697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9803"/>
                  </a:srgbClr>
                </a:gs>
                <a:gs pos="2000">
                  <a:srgbClr val="FFFFFF">
                    <a:alpha val="9803"/>
                  </a:srgbClr>
                </a:gs>
                <a:gs pos="16000">
                  <a:srgbClr val="70AD47">
                    <a:alpha val="9803"/>
                  </a:srgbClr>
                </a:gs>
                <a:gs pos="85000">
                  <a:srgbClr val="4472C4">
                    <a:alpha val="9803"/>
                  </a:srgbClr>
                </a:gs>
                <a:gs pos="100000">
                  <a:srgbClr val="FFFFFF">
                    <a:alpha val="9803"/>
                  </a:srgbClr>
                </a:gs>
              </a:gsLst>
              <a:lin ang="120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38;p30"/>
            <p:cNvSpPr/>
            <p:nvPr/>
          </p:nvSpPr>
          <p:spPr>
            <a:xfrm flipH="1">
              <a:off x="305" y="1"/>
              <a:ext cx="6165116" cy="6858001"/>
            </a:xfrm>
            <a:custGeom>
              <a:rect b="b" l="l" r="r" t="t"/>
              <a:pathLst>
                <a:path extrusionOk="0" h="6858001" w="6264586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9803"/>
                  </a:srgbClr>
                </a:gs>
                <a:gs pos="2000">
                  <a:srgbClr val="FFFFFF">
                    <a:alpha val="9803"/>
                  </a:srgbClr>
                </a:gs>
                <a:gs pos="16000">
                  <a:srgbClr val="70AD47">
                    <a:alpha val="9803"/>
                  </a:srgbClr>
                </a:gs>
                <a:gs pos="85000">
                  <a:srgbClr val="4472C4">
                    <a:alpha val="9803"/>
                  </a:srgbClr>
                </a:gs>
                <a:gs pos="100000">
                  <a:srgbClr val="FFFFFF">
                    <a:alpha val="9803"/>
                  </a:srgbClr>
                </a:gs>
              </a:gsLst>
              <a:lin ang="120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39;p30"/>
            <p:cNvSpPr/>
            <p:nvPr/>
          </p:nvSpPr>
          <p:spPr>
            <a:xfrm flipH="1">
              <a:off x="305" y="-5977"/>
              <a:ext cx="6238675" cy="6858001"/>
            </a:xfrm>
            <a:custGeom>
              <a:rect b="b" l="l" r="r" t="t"/>
              <a:pathLst>
                <a:path extrusionOk="0" h="6858001" w="6264586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9803"/>
                  </a:srgbClr>
                </a:gs>
                <a:gs pos="2000">
                  <a:srgbClr val="FFFFFF">
                    <a:alpha val="9803"/>
                  </a:srgbClr>
                </a:gs>
                <a:gs pos="16000">
                  <a:srgbClr val="70AD47">
                    <a:alpha val="9803"/>
                  </a:srgbClr>
                </a:gs>
                <a:gs pos="85000">
                  <a:srgbClr val="4472C4">
                    <a:alpha val="9803"/>
                  </a:srgbClr>
                </a:gs>
                <a:gs pos="100000">
                  <a:srgbClr val="FFFFFF">
                    <a:alpha val="9803"/>
                  </a:srgbClr>
                </a:gs>
              </a:gsLst>
              <a:lin ang="120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0" name="Google Shape;240;p30"/>
          <p:cNvSpPr txBox="1"/>
          <p:nvPr/>
        </p:nvSpPr>
        <p:spPr>
          <a:xfrm>
            <a:off x="6951406" y="2679545"/>
            <a:ext cx="4650659" cy="2677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⮚"/>
            </a:pPr>
            <a:r>
              <a:rPr b="0" i="0" lang="en-CA" sz="1400" u="none" cap="none" strike="noStrike">
                <a:solidFill>
                  <a:srgbClr val="1D1C1D"/>
                </a:solidFill>
                <a:latin typeface="Arial"/>
                <a:ea typeface="Arial"/>
                <a:cs typeface="Arial"/>
                <a:sym typeface="Arial"/>
              </a:rPr>
              <a:t>Home Route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CA" sz="1400" u="none" cap="none" strike="noStrike">
                <a:solidFill>
                  <a:srgbClr val="1D1C1D"/>
                </a:solidFill>
                <a:latin typeface="Arial"/>
                <a:ea typeface="Arial"/>
                <a:cs typeface="Arial"/>
                <a:sym typeface="Arial"/>
              </a:rPr>
              <a:t>      @app.route("/")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1D1C1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1D1C1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40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1D1C1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⮚"/>
            </a:pPr>
            <a:r>
              <a:rPr b="0" i="0" lang="en-CA" sz="1400" u="none" cap="none" strike="noStrike">
                <a:solidFill>
                  <a:srgbClr val="1D1C1D"/>
                </a:solidFill>
                <a:latin typeface="Arial"/>
                <a:ea typeface="Arial"/>
                <a:cs typeface="Arial"/>
                <a:sym typeface="Arial"/>
              </a:rPr>
              <a:t>Data Route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CA" sz="1400" u="none" cap="none" strike="noStrike">
                <a:solidFill>
                  <a:srgbClr val="1D1C1D"/>
                </a:solidFill>
                <a:latin typeface="Arial"/>
                <a:ea typeface="Arial"/>
                <a:cs typeface="Arial"/>
                <a:sym typeface="Arial"/>
              </a:rPr>
              <a:t>       /api/iphone_samsung_details</a:t>
            </a:r>
            <a:endParaRPr b="0" i="0" sz="1400" u="none" cap="none" strike="noStrike">
              <a:solidFill>
                <a:srgbClr val="1D1C1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CA" sz="1400" u="none" cap="none" strike="noStrike">
                <a:solidFill>
                  <a:srgbClr val="1D1C1D"/>
                </a:solidFill>
                <a:latin typeface="Arial"/>
                <a:ea typeface="Arial"/>
                <a:cs typeface="Arial"/>
                <a:sym typeface="Arial"/>
              </a:rPr>
              <a:t>      /api/iphone_details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CA" sz="1400" u="none" cap="none" strike="noStrike">
                <a:solidFill>
                  <a:srgbClr val="1D1C1D"/>
                </a:solidFill>
                <a:latin typeface="Arial"/>
                <a:ea typeface="Arial"/>
                <a:cs typeface="Arial"/>
                <a:sym typeface="Arial"/>
              </a:rPr>
              <a:t>     /api/samsung_details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" name="Google Shape;246;p9"/>
          <p:cNvSpPr txBox="1"/>
          <p:nvPr>
            <p:ph type="title"/>
          </p:nvPr>
        </p:nvSpPr>
        <p:spPr>
          <a:xfrm>
            <a:off x="6194716" y="739978"/>
            <a:ext cx="5334930" cy="300414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rPr b="0" i="0" lang="en-CA" sz="6000" u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Data Visualization</a:t>
            </a:r>
            <a:endParaRPr sz="6000">
              <a:solidFill>
                <a:schemeClr val="dk2"/>
              </a:solidFill>
            </a:endParaRPr>
          </a:p>
        </p:txBody>
      </p:sp>
      <p:sp>
        <p:nvSpPr>
          <p:cNvPr id="247" name="Google Shape;247;p9"/>
          <p:cNvSpPr/>
          <p:nvPr/>
        </p:nvSpPr>
        <p:spPr>
          <a:xfrm flipH="1">
            <a:off x="530529" y="1"/>
            <a:ext cx="1155142" cy="591009"/>
          </a:xfrm>
          <a:custGeom>
            <a:rect b="b" l="l" r="r" t="t"/>
            <a:pathLst>
              <a:path extrusionOk="0" h="591009" w="1155142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p9"/>
          <p:cNvSpPr/>
          <p:nvPr/>
        </p:nvSpPr>
        <p:spPr>
          <a:xfrm flipH="1">
            <a:off x="4349052" y="0"/>
            <a:ext cx="1737401" cy="959536"/>
          </a:xfrm>
          <a:custGeom>
            <a:rect b="b" l="l" r="r" t="t"/>
            <a:pathLst>
              <a:path extrusionOk="0" h="959536" w="1737401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" name="Google Shape;249;p9"/>
          <p:cNvSpPr/>
          <p:nvPr/>
        </p:nvSpPr>
        <p:spPr>
          <a:xfrm flipH="1">
            <a:off x="0" y="2916245"/>
            <a:ext cx="159741" cy="552996"/>
          </a:xfrm>
          <a:custGeom>
            <a:rect b="b" l="l" r="r" t="t"/>
            <a:pathLst>
              <a:path extrusionOk="0" h="552996" w="159741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" name="Google Shape;250;p9"/>
          <p:cNvSpPr/>
          <p:nvPr/>
        </p:nvSpPr>
        <p:spPr>
          <a:xfrm flipH="1">
            <a:off x="0" y="5835649"/>
            <a:ext cx="1548180" cy="1022351"/>
          </a:xfrm>
          <a:custGeom>
            <a:rect b="b" l="l" r="r" t="t"/>
            <a:pathLst>
              <a:path extrusionOk="0" h="1022351" w="1548180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" name="Google Shape;251;p9"/>
          <p:cNvSpPr/>
          <p:nvPr/>
        </p:nvSpPr>
        <p:spPr>
          <a:xfrm flipH="1">
            <a:off x="3697761" y="5717906"/>
            <a:ext cx="1771609" cy="1140095"/>
          </a:xfrm>
          <a:custGeom>
            <a:rect b="b" l="l" r="r" t="t"/>
            <a:pathLst>
              <a:path extrusionOk="0" h="1140095" w="1771609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Graphs and plots layered on a blue digital screen" id="252" name="Google Shape;252;p9"/>
          <p:cNvPicPr preferRelativeResize="0"/>
          <p:nvPr/>
        </p:nvPicPr>
        <p:blipFill rotWithShape="1">
          <a:blip r:embed="rId3">
            <a:alphaModFix/>
          </a:blip>
          <a:srcRect b="1" l="10866" r="14132" t="0"/>
          <a:stretch/>
        </p:blipFill>
        <p:spPr>
          <a:xfrm>
            <a:off x="631840" y="598720"/>
            <a:ext cx="5178249" cy="5178249"/>
          </a:xfrm>
          <a:custGeom>
            <a:rect b="b" l="l" r="r" t="t"/>
            <a:pathLst>
              <a:path extrusionOk="0" h="3741748" w="3741748">
                <a:moveTo>
                  <a:pt x="1870874" y="0"/>
                </a:moveTo>
                <a:cubicBezTo>
                  <a:pt x="2904129" y="0"/>
                  <a:pt x="3741748" y="837619"/>
                  <a:pt x="3741748" y="1870874"/>
                </a:cubicBezTo>
                <a:cubicBezTo>
                  <a:pt x="3741748" y="2904129"/>
                  <a:pt x="2904129" y="3741748"/>
                  <a:pt x="1870874" y="3741748"/>
                </a:cubicBezTo>
                <a:cubicBezTo>
                  <a:pt x="837619" y="3741748"/>
                  <a:pt x="0" y="2904129"/>
                  <a:pt x="0" y="1870874"/>
                </a:cubicBezTo>
                <a:cubicBezTo>
                  <a:pt x="0" y="837619"/>
                  <a:pt x="837619" y="0"/>
                  <a:pt x="1870874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253" name="Google Shape;253;p9"/>
          <p:cNvSpPr/>
          <p:nvPr/>
        </p:nvSpPr>
        <p:spPr>
          <a:xfrm flipH="1">
            <a:off x="4520513" y="6258756"/>
            <a:ext cx="1565940" cy="599245"/>
          </a:xfrm>
          <a:custGeom>
            <a:rect b="b" l="l" r="r" t="t"/>
            <a:pathLst>
              <a:path extrusionOk="0" h="599245" w="1565940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2a63bdf8b0f_0_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" name="Google Shape;259;g2a63bdf8b0f_0_0"/>
          <p:cNvSpPr txBox="1"/>
          <p:nvPr>
            <p:ph type="title"/>
          </p:nvPr>
        </p:nvSpPr>
        <p:spPr>
          <a:xfrm>
            <a:off x="6220625" y="2916246"/>
            <a:ext cx="5334900" cy="599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rPr lang="en-CA" sz="12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https://github.com/JaleesMoeen/Amazon_Web_Scrapping_ETL_EDA.git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260" name="Google Shape;260;g2a63bdf8b0f_0_0"/>
          <p:cNvSpPr/>
          <p:nvPr/>
        </p:nvSpPr>
        <p:spPr>
          <a:xfrm flipH="1">
            <a:off x="530529" y="1"/>
            <a:ext cx="1155142" cy="591009"/>
          </a:xfrm>
          <a:custGeom>
            <a:rect b="b" l="l" r="r" t="t"/>
            <a:pathLst>
              <a:path extrusionOk="0" h="591009" w="1155142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1" name="Google Shape;261;g2a63bdf8b0f_0_0"/>
          <p:cNvSpPr/>
          <p:nvPr/>
        </p:nvSpPr>
        <p:spPr>
          <a:xfrm flipH="1">
            <a:off x="4349052" y="0"/>
            <a:ext cx="1737401" cy="959536"/>
          </a:xfrm>
          <a:custGeom>
            <a:rect b="b" l="l" r="r" t="t"/>
            <a:pathLst>
              <a:path extrusionOk="0" h="959536" w="1737401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2" name="Google Shape;262;g2a63bdf8b0f_0_0"/>
          <p:cNvSpPr/>
          <p:nvPr/>
        </p:nvSpPr>
        <p:spPr>
          <a:xfrm flipH="1">
            <a:off x="0" y="2916245"/>
            <a:ext cx="159741" cy="552996"/>
          </a:xfrm>
          <a:custGeom>
            <a:rect b="b" l="l" r="r" t="t"/>
            <a:pathLst>
              <a:path extrusionOk="0" h="552996" w="159741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3" name="Google Shape;263;g2a63bdf8b0f_0_0"/>
          <p:cNvSpPr/>
          <p:nvPr/>
        </p:nvSpPr>
        <p:spPr>
          <a:xfrm flipH="1">
            <a:off x="0" y="5835649"/>
            <a:ext cx="1548180" cy="1022351"/>
          </a:xfrm>
          <a:custGeom>
            <a:rect b="b" l="l" r="r" t="t"/>
            <a:pathLst>
              <a:path extrusionOk="0" h="1022351" w="1548180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" name="Google Shape;264;g2a63bdf8b0f_0_0"/>
          <p:cNvSpPr/>
          <p:nvPr/>
        </p:nvSpPr>
        <p:spPr>
          <a:xfrm flipH="1">
            <a:off x="3697761" y="5717906"/>
            <a:ext cx="1771609" cy="1140095"/>
          </a:xfrm>
          <a:custGeom>
            <a:rect b="b" l="l" r="r" t="t"/>
            <a:pathLst>
              <a:path extrusionOk="0" h="1140095" w="1771609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5" name="Google Shape;265;g2a63bdf8b0f_0_0"/>
          <p:cNvSpPr/>
          <p:nvPr/>
        </p:nvSpPr>
        <p:spPr>
          <a:xfrm flipH="1">
            <a:off x="4520513" y="6258756"/>
            <a:ext cx="1565940" cy="599245"/>
          </a:xfrm>
          <a:custGeom>
            <a:rect b="b" l="l" r="r" t="t"/>
            <a:pathLst>
              <a:path extrusionOk="0" h="599245" w="1565940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6" name="Google Shape;266;g2a63bdf8b0f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3686" y="2396999"/>
            <a:ext cx="5081200" cy="1883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10"/>
          <p:cNvSpPr txBox="1"/>
          <p:nvPr>
            <p:ph type="title"/>
          </p:nvPr>
        </p:nvSpPr>
        <p:spPr>
          <a:xfrm>
            <a:off x="5080216" y="1076324"/>
            <a:ext cx="6272784" cy="153505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45720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-CA" sz="5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Key Insights</a:t>
            </a:r>
            <a:endParaRPr sz="5800"/>
          </a:p>
        </p:txBody>
      </p:sp>
      <p:pic>
        <p:nvPicPr>
          <p:cNvPr descr="Mobile device with apps" id="273" name="Google Shape;273;p10"/>
          <p:cNvPicPr preferRelativeResize="0"/>
          <p:nvPr/>
        </p:nvPicPr>
        <p:blipFill rotWithShape="1">
          <a:blip r:embed="rId3">
            <a:alphaModFix/>
          </a:blip>
          <a:srcRect b="0" l="51308" r="11738" t="0"/>
          <a:stretch/>
        </p:blipFill>
        <p:spPr>
          <a:xfrm>
            <a:off x="20" y="10"/>
            <a:ext cx="4505305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10"/>
          <p:cNvSpPr/>
          <p:nvPr/>
        </p:nvSpPr>
        <p:spPr>
          <a:xfrm>
            <a:off x="5099266" y="2935541"/>
            <a:ext cx="6217920" cy="18288"/>
          </a:xfrm>
          <a:prstGeom prst="rect">
            <a:avLst/>
          </a:prstGeom>
          <a:solidFill>
            <a:srgbClr val="D5D5D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Google Shape;275;p10"/>
          <p:cNvSpPr txBox="1"/>
          <p:nvPr>
            <p:ph idx="1" type="body"/>
          </p:nvPr>
        </p:nvSpPr>
        <p:spPr>
          <a:xfrm>
            <a:off x="5080225" y="3351275"/>
            <a:ext cx="6272700" cy="33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2328"/>
              </a:buClr>
              <a:buSzPts val="1200"/>
              <a:buChar char="⮚"/>
            </a:pPr>
            <a:r>
              <a:rPr lang="en-CA" sz="1200">
                <a:solidFill>
                  <a:srgbClr val="1F2328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Prices are in higher ranges for Apple as compared to Samsung.</a:t>
            </a:r>
            <a:endParaRPr sz="1200">
              <a:solidFill>
                <a:srgbClr val="1F2328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F2328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F2328"/>
              </a:buClr>
              <a:buSzPts val="1200"/>
              <a:buChar char="⮚"/>
            </a:pPr>
            <a:r>
              <a:rPr lang="en-CA" sz="1200">
                <a:solidFill>
                  <a:srgbClr val="1F2328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The 5 star ratings of Apple carries more weight (i.e 68.8%) than Samsung (i.e 62.4%).</a:t>
            </a:r>
            <a:endParaRPr sz="1200">
              <a:solidFill>
                <a:srgbClr val="1F2328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F2328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F2328"/>
              </a:buClr>
              <a:buSzPts val="1200"/>
              <a:buChar char="⮚"/>
            </a:pPr>
            <a:r>
              <a:rPr lang="en-CA" sz="1200">
                <a:solidFill>
                  <a:srgbClr val="1F2328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Spike in the price of the iPhone 14 Pro Max compared to Samsung Galaxy S Ultra.</a:t>
            </a:r>
            <a:endParaRPr sz="2200"/>
          </a:p>
          <a:p>
            <a:pPr indent="-279400" lvl="0" marL="6350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800"/>
              <a:buFont typeface="Noto Sans Symbols"/>
              <a:buNone/>
            </a:pPr>
            <a:r>
              <a:t/>
            </a:r>
            <a:endParaRPr sz="2200"/>
          </a:p>
          <a:p>
            <a:pPr indent="-279400" lvl="0" marL="6350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800"/>
              <a:buFont typeface="Noto Sans Symbols"/>
              <a:buNone/>
            </a:pPr>
            <a:r>
              <a:t/>
            </a:r>
            <a:endParaRPr sz="2200"/>
          </a:p>
          <a:p>
            <a:pPr indent="-279400" lvl="0" marL="635000" rtl="0"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ts val="2800"/>
              <a:buFont typeface="Noto Sans Symbols"/>
              <a:buNone/>
            </a:pPr>
            <a:r>
              <a:t/>
            </a:r>
            <a:endParaRPr sz="22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Limitation Vector Art, Icons, and Graphics for Free Download" id="281" name="Google Shape;281;p34"/>
          <p:cNvPicPr preferRelativeResize="0"/>
          <p:nvPr/>
        </p:nvPicPr>
        <p:blipFill rotWithShape="1">
          <a:blip r:embed="rId3">
            <a:alphaModFix/>
          </a:blip>
          <a:srcRect b="-1" l="16745" r="4839" t="0"/>
          <a:stretch/>
        </p:blipFill>
        <p:spPr>
          <a:xfrm>
            <a:off x="20" y="1666568"/>
            <a:ext cx="6106195" cy="519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34"/>
          <p:cNvSpPr/>
          <p:nvPr/>
        </p:nvSpPr>
        <p:spPr>
          <a:xfrm>
            <a:off x="0" y="0"/>
            <a:ext cx="12191999" cy="1729117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68300" sx="90000" rotWithShape="0" algn="t" dir="5460000" dist="101600" sy="90000">
              <a:srgbClr val="000000">
                <a:alpha val="2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34"/>
          <p:cNvSpPr txBox="1"/>
          <p:nvPr>
            <p:ph type="title"/>
          </p:nvPr>
        </p:nvSpPr>
        <p:spPr>
          <a:xfrm>
            <a:off x="761801" y="352766"/>
            <a:ext cx="10591999" cy="10235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CA" sz="4000"/>
              <a:t>Limitations</a:t>
            </a:r>
            <a:endParaRPr sz="4000"/>
          </a:p>
        </p:txBody>
      </p:sp>
      <p:sp>
        <p:nvSpPr>
          <p:cNvPr id="284" name="Google Shape;284;p34"/>
          <p:cNvSpPr txBox="1"/>
          <p:nvPr>
            <p:ph idx="1" type="body"/>
          </p:nvPr>
        </p:nvSpPr>
        <p:spPr>
          <a:xfrm>
            <a:off x="6803408" y="2249766"/>
            <a:ext cx="4550391" cy="40703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CA" sz="2000"/>
              <a:t>Time Constraints</a:t>
            </a:r>
            <a:endParaRPr sz="2000"/>
          </a:p>
          <a:p>
            <a:pPr indent="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CA" sz="2000"/>
              <a:t>Limited Data</a:t>
            </a:r>
            <a:endParaRPr/>
          </a:p>
          <a:p>
            <a:pPr indent="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CA" sz="2000"/>
              <a:t>Web Scraping with JavaScript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5"/>
          <p:cNvSpPr/>
          <p:nvPr/>
        </p:nvSpPr>
        <p:spPr>
          <a:xfrm>
            <a:off x="0" y="-1"/>
            <a:ext cx="12191695" cy="685202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" name="Google Shape;290;p35"/>
          <p:cNvSpPr/>
          <p:nvPr/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p35"/>
          <p:cNvSpPr txBox="1"/>
          <p:nvPr>
            <p:ph type="title"/>
          </p:nvPr>
        </p:nvSpPr>
        <p:spPr>
          <a:xfrm>
            <a:off x="6893817" y="2468528"/>
            <a:ext cx="4805996" cy="12971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CA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Any Questions?</a:t>
            </a:r>
            <a:endParaRPr sz="4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Help" id="292" name="Google Shape;292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0470" y="1815320"/>
            <a:ext cx="4141760" cy="4141760"/>
          </a:xfrm>
          <a:custGeom>
            <a:rect b="b" l="l" r="r" t="t"/>
            <a:pathLst>
              <a:path extrusionOk="0" h="4377846" w="4141760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  <a:noFill/>
          <a:ln>
            <a:noFill/>
          </a:ln>
        </p:spPr>
      </p:pic>
      <p:grpSp>
        <p:nvGrpSpPr>
          <p:cNvPr id="293" name="Google Shape;293;p35"/>
          <p:cNvGrpSpPr/>
          <p:nvPr/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294" name="Google Shape;294;p35"/>
            <p:cNvSpPr/>
            <p:nvPr/>
          </p:nvSpPr>
          <p:spPr>
            <a:xfrm flipH="1">
              <a:off x="305" y="34854"/>
              <a:ext cx="6028697" cy="6817170"/>
            </a:xfrm>
            <a:custGeom>
              <a:rect b="b" l="l" r="r" t="t"/>
              <a:pathLst>
                <a:path extrusionOk="0" h="6817170" w="6028697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9803"/>
                  </a:srgbClr>
                </a:gs>
                <a:gs pos="2000">
                  <a:srgbClr val="FFFFFF">
                    <a:alpha val="9803"/>
                  </a:srgbClr>
                </a:gs>
                <a:gs pos="16000">
                  <a:srgbClr val="70AD47">
                    <a:alpha val="9803"/>
                  </a:srgbClr>
                </a:gs>
                <a:gs pos="85000">
                  <a:srgbClr val="4472C4">
                    <a:alpha val="9803"/>
                  </a:srgbClr>
                </a:gs>
                <a:gs pos="100000">
                  <a:srgbClr val="FFFFFF">
                    <a:alpha val="9803"/>
                  </a:srgbClr>
                </a:gs>
              </a:gsLst>
              <a:lin ang="120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Google Shape;295;p35"/>
            <p:cNvSpPr/>
            <p:nvPr/>
          </p:nvSpPr>
          <p:spPr>
            <a:xfrm flipH="1">
              <a:off x="305" y="1"/>
              <a:ext cx="6165116" cy="6858001"/>
            </a:xfrm>
            <a:custGeom>
              <a:rect b="b" l="l" r="r" t="t"/>
              <a:pathLst>
                <a:path extrusionOk="0" h="6858001" w="6264586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9803"/>
                  </a:srgbClr>
                </a:gs>
                <a:gs pos="2000">
                  <a:srgbClr val="FFFFFF">
                    <a:alpha val="9803"/>
                  </a:srgbClr>
                </a:gs>
                <a:gs pos="16000">
                  <a:srgbClr val="70AD47">
                    <a:alpha val="9803"/>
                  </a:srgbClr>
                </a:gs>
                <a:gs pos="85000">
                  <a:srgbClr val="4472C4">
                    <a:alpha val="9803"/>
                  </a:srgbClr>
                </a:gs>
                <a:gs pos="100000">
                  <a:srgbClr val="FFFFFF">
                    <a:alpha val="9803"/>
                  </a:srgbClr>
                </a:gs>
              </a:gsLst>
              <a:lin ang="120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296;p35"/>
            <p:cNvSpPr/>
            <p:nvPr/>
          </p:nvSpPr>
          <p:spPr>
            <a:xfrm flipH="1">
              <a:off x="305" y="-5977"/>
              <a:ext cx="6238675" cy="6858001"/>
            </a:xfrm>
            <a:custGeom>
              <a:rect b="b" l="l" r="r" t="t"/>
              <a:pathLst>
                <a:path extrusionOk="0" h="6858001" w="6264586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9803"/>
                  </a:srgbClr>
                </a:gs>
                <a:gs pos="2000">
                  <a:srgbClr val="FFFFFF">
                    <a:alpha val="9803"/>
                  </a:srgbClr>
                </a:gs>
                <a:gs pos="16000">
                  <a:srgbClr val="70AD47">
                    <a:alpha val="9803"/>
                  </a:srgbClr>
                </a:gs>
                <a:gs pos="85000">
                  <a:srgbClr val="4472C4">
                    <a:alpha val="9803"/>
                  </a:srgbClr>
                </a:gs>
                <a:gs pos="100000">
                  <a:srgbClr val="FFFFFF">
                    <a:alpha val="9803"/>
                  </a:srgbClr>
                </a:gs>
              </a:gsLst>
              <a:lin ang="120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3"/>
          <p:cNvSpPr/>
          <p:nvPr/>
        </p:nvSpPr>
        <p:spPr>
          <a:xfrm>
            <a:off x="0" y="-1"/>
            <a:ext cx="12191695" cy="685202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3"/>
          <p:cNvSpPr/>
          <p:nvPr/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3"/>
          <p:cNvSpPr txBox="1"/>
          <p:nvPr>
            <p:ph type="title"/>
          </p:nvPr>
        </p:nvSpPr>
        <p:spPr>
          <a:xfrm>
            <a:off x="6590662" y="933450"/>
            <a:ext cx="4805996" cy="46314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b="1" i="0" lang="en-CA" sz="3600" u="none" strike="noStrike">
                <a:latin typeface="Arial"/>
                <a:ea typeface="Arial"/>
                <a:cs typeface="Arial"/>
                <a:sym typeface="Arial"/>
              </a:rPr>
              <a:t>      Collaborators</a:t>
            </a:r>
            <a:br>
              <a:rPr lang="en-CA" sz="3200"/>
            </a:br>
            <a:br>
              <a:rPr lang="en-CA" sz="3200"/>
            </a:br>
            <a:br>
              <a:rPr lang="en-CA" sz="3200"/>
            </a:br>
            <a:r>
              <a:rPr b="1" lang="en-CA" sz="2800">
                <a:latin typeface="Arial"/>
                <a:ea typeface="Arial"/>
                <a:cs typeface="Arial"/>
                <a:sym typeface="Arial"/>
              </a:rPr>
              <a:t>Maira Syed</a:t>
            </a:r>
            <a:br>
              <a:rPr b="1" lang="en-CA" sz="2800">
                <a:latin typeface="Arial"/>
                <a:ea typeface="Arial"/>
                <a:cs typeface="Arial"/>
                <a:sym typeface="Arial"/>
              </a:rPr>
            </a:br>
            <a:br>
              <a:rPr b="1" lang="en-CA" sz="2800">
                <a:latin typeface="Arial"/>
                <a:ea typeface="Arial"/>
                <a:cs typeface="Arial"/>
                <a:sym typeface="Arial"/>
              </a:rPr>
            </a:br>
            <a:r>
              <a:rPr b="1" lang="en-CA" sz="2800">
                <a:latin typeface="Arial"/>
                <a:ea typeface="Arial"/>
                <a:cs typeface="Arial"/>
                <a:sym typeface="Arial"/>
              </a:rPr>
              <a:t>Aruna Venkatachalam</a:t>
            </a:r>
            <a:br>
              <a:rPr b="1" lang="en-CA" sz="2800">
                <a:latin typeface="Arial"/>
                <a:ea typeface="Arial"/>
                <a:cs typeface="Arial"/>
                <a:sym typeface="Arial"/>
              </a:rPr>
            </a:br>
            <a:br>
              <a:rPr b="1" lang="en-CA" sz="2800">
                <a:latin typeface="Arial"/>
                <a:ea typeface="Arial"/>
                <a:cs typeface="Arial"/>
                <a:sym typeface="Arial"/>
              </a:rPr>
            </a:br>
            <a:r>
              <a:rPr b="1" lang="en-CA" sz="2800">
                <a:latin typeface="Arial"/>
                <a:ea typeface="Arial"/>
                <a:cs typeface="Arial"/>
                <a:sym typeface="Arial"/>
              </a:rPr>
              <a:t>Jalees Moeen </a:t>
            </a:r>
            <a:br>
              <a:rPr b="1" lang="en-CA" sz="2800">
                <a:solidFill>
                  <a:srgbClr val="521707"/>
                </a:solidFill>
                <a:latin typeface="Arial"/>
                <a:ea typeface="Arial"/>
                <a:cs typeface="Arial"/>
                <a:sym typeface="Arial"/>
              </a:rPr>
            </a:br>
            <a:endParaRPr b="1" sz="2800">
              <a:solidFill>
                <a:srgbClr val="52170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Users" id="98" name="Google Shape;98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0470" y="1815320"/>
            <a:ext cx="4141760" cy="4141760"/>
          </a:xfrm>
          <a:custGeom>
            <a:rect b="b" l="l" r="r" t="t"/>
            <a:pathLst>
              <a:path extrusionOk="0" h="4377846" w="4141760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  <a:noFill/>
          <a:ln>
            <a:noFill/>
          </a:ln>
        </p:spPr>
      </p:pic>
      <p:grpSp>
        <p:nvGrpSpPr>
          <p:cNvPr id="99" name="Google Shape;99;p3"/>
          <p:cNvGrpSpPr/>
          <p:nvPr/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100" name="Google Shape;100;p3"/>
            <p:cNvSpPr/>
            <p:nvPr/>
          </p:nvSpPr>
          <p:spPr>
            <a:xfrm flipH="1">
              <a:off x="305" y="34854"/>
              <a:ext cx="6028697" cy="6817170"/>
            </a:xfrm>
            <a:custGeom>
              <a:rect b="b" l="l" r="r" t="t"/>
              <a:pathLst>
                <a:path extrusionOk="0" h="6817170" w="6028697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9411"/>
                  </a:srgbClr>
                </a:gs>
                <a:gs pos="2000">
                  <a:srgbClr val="FFFFFF">
                    <a:alpha val="9411"/>
                  </a:srgbClr>
                </a:gs>
                <a:gs pos="16000">
                  <a:srgbClr val="70AD47">
                    <a:alpha val="9411"/>
                  </a:srgbClr>
                </a:gs>
                <a:gs pos="85000">
                  <a:srgbClr val="4472C4">
                    <a:alpha val="9411"/>
                  </a:srgbClr>
                </a:gs>
                <a:gs pos="100000">
                  <a:srgbClr val="FFFFFF">
                    <a:alpha val="9411"/>
                  </a:srgbClr>
                </a:gs>
              </a:gsLst>
              <a:lin ang="120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" name="Google Shape;101;p3"/>
            <p:cNvSpPr/>
            <p:nvPr/>
          </p:nvSpPr>
          <p:spPr>
            <a:xfrm flipH="1">
              <a:off x="305" y="1"/>
              <a:ext cx="6165116" cy="6858001"/>
            </a:xfrm>
            <a:custGeom>
              <a:rect b="b" l="l" r="r" t="t"/>
              <a:pathLst>
                <a:path extrusionOk="0" h="6858001" w="6264586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9411"/>
                  </a:srgbClr>
                </a:gs>
                <a:gs pos="2000">
                  <a:srgbClr val="FFFFFF">
                    <a:alpha val="9411"/>
                  </a:srgbClr>
                </a:gs>
                <a:gs pos="16000">
                  <a:srgbClr val="70AD47">
                    <a:alpha val="9411"/>
                  </a:srgbClr>
                </a:gs>
                <a:gs pos="85000">
                  <a:srgbClr val="4472C4">
                    <a:alpha val="9411"/>
                  </a:srgbClr>
                </a:gs>
                <a:gs pos="100000">
                  <a:srgbClr val="FFFFFF">
                    <a:alpha val="9411"/>
                  </a:srgbClr>
                </a:gs>
              </a:gsLst>
              <a:lin ang="120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" name="Google Shape;102;p3"/>
            <p:cNvSpPr/>
            <p:nvPr/>
          </p:nvSpPr>
          <p:spPr>
            <a:xfrm flipH="1">
              <a:off x="305" y="-5977"/>
              <a:ext cx="6238675" cy="6858001"/>
            </a:xfrm>
            <a:custGeom>
              <a:rect b="b" l="l" r="r" t="t"/>
              <a:pathLst>
                <a:path extrusionOk="0" h="6858001" w="6264586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9411"/>
                  </a:srgbClr>
                </a:gs>
                <a:gs pos="2000">
                  <a:srgbClr val="FFFFFF">
                    <a:alpha val="9411"/>
                  </a:srgbClr>
                </a:gs>
                <a:gs pos="16000">
                  <a:srgbClr val="70AD47">
                    <a:alpha val="9411"/>
                  </a:srgbClr>
                </a:gs>
                <a:gs pos="85000">
                  <a:srgbClr val="4472C4">
                    <a:alpha val="9411"/>
                  </a:srgbClr>
                </a:gs>
                <a:gs pos="100000">
                  <a:srgbClr val="FFFFFF">
                    <a:alpha val="9411"/>
                  </a:srgbClr>
                </a:gs>
              </a:gsLst>
              <a:lin ang="120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2"/>
          <p:cNvSpPr/>
          <p:nvPr/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p2"/>
          <p:cNvSpPr txBox="1"/>
          <p:nvPr>
            <p:ph type="title"/>
          </p:nvPr>
        </p:nvSpPr>
        <p:spPr>
          <a:xfrm>
            <a:off x="6094105" y="802955"/>
            <a:ext cx="4977976" cy="14540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</a:pPr>
            <a:r>
              <a:rPr b="1" i="0" lang="en-CA" sz="3600" u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Table of Contents</a:t>
            </a:r>
            <a:endParaRPr sz="3600">
              <a:solidFill>
                <a:schemeClr val="dk2"/>
              </a:solidFill>
            </a:endParaRPr>
          </a:p>
        </p:txBody>
      </p:sp>
      <p:pic>
        <p:nvPicPr>
          <p:cNvPr descr="Check List" id="110" name="Google Shape;110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951" y="1793846"/>
            <a:ext cx="3620021" cy="3620021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"/>
          <p:cNvSpPr txBox="1"/>
          <p:nvPr>
            <p:ph idx="1" type="body"/>
          </p:nvPr>
        </p:nvSpPr>
        <p:spPr>
          <a:xfrm>
            <a:off x="6090574" y="2421682"/>
            <a:ext cx="4977578" cy="36392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285750" lvl="0" marL="2857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oto Sans Symbols"/>
              <a:buChar char="⮚"/>
            </a:pPr>
            <a:r>
              <a:rPr lang="en-CA"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Introduction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oto Sans Symbols"/>
              <a:buChar char="⮚"/>
            </a:pPr>
            <a:r>
              <a:rPr b="0" i="0" lang="en-CA" sz="1800" u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Data Source </a:t>
            </a:r>
            <a:endParaRPr sz="18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oto Sans Symbols"/>
              <a:buChar char="⮚"/>
            </a:pPr>
            <a:r>
              <a:rPr b="0" i="0" lang="en-CA" sz="1800" u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Web Scraping &amp; Challenges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oto Sans Symbols"/>
              <a:buChar char="⮚"/>
            </a:pPr>
            <a:r>
              <a:rPr b="0" i="0" lang="en-CA" sz="1800" u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Data Cleaning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oto Sans Symbols"/>
              <a:buChar char="⮚"/>
            </a:pPr>
            <a:r>
              <a:rPr lang="en-CA"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Flask Powered API</a:t>
            </a:r>
            <a:endParaRPr sz="1800">
              <a:solidFill>
                <a:schemeClr val="dk2"/>
              </a:solidFill>
            </a:endParaRPr>
          </a:p>
          <a:p>
            <a:pPr indent="-342900" lvl="0" marL="3429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oto Sans Symbols"/>
              <a:buChar char="⮚"/>
            </a:pPr>
            <a:r>
              <a:rPr b="0" i="0" lang="en-CA" sz="1800" u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Data Visualization</a:t>
            </a:r>
            <a:endParaRPr sz="1800">
              <a:solidFill>
                <a:schemeClr val="dk2"/>
              </a:solidFill>
            </a:endParaRPr>
          </a:p>
          <a:p>
            <a:pPr indent="-342900" lvl="0" marL="3429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oto Sans Symbols"/>
              <a:buChar char="⮚"/>
            </a:pPr>
            <a:r>
              <a:rPr lang="en-CA"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Key Insights</a:t>
            </a:r>
            <a:endParaRPr sz="1800">
              <a:solidFill>
                <a:schemeClr val="dk2"/>
              </a:solidFill>
            </a:endParaRPr>
          </a:p>
          <a:p>
            <a:pPr indent="-1143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grpSp>
        <p:nvGrpSpPr>
          <p:cNvPr id="112" name="Google Shape;112;p2"/>
          <p:cNvGrpSpPr/>
          <p:nvPr/>
        </p:nvGrpSpPr>
        <p:grpSpPr>
          <a:xfrm flipH="1">
            <a:off x="2635" y="52996"/>
            <a:ext cx="5928607" cy="6805005"/>
            <a:chOff x="6095999" y="52996"/>
            <a:chExt cx="6093363" cy="6805005"/>
          </a:xfrm>
        </p:grpSpPr>
        <p:sp>
          <p:nvSpPr>
            <p:cNvPr id="113" name="Google Shape;113;p2"/>
            <p:cNvSpPr/>
            <p:nvPr/>
          </p:nvSpPr>
          <p:spPr>
            <a:xfrm>
              <a:off x="6096001" y="52996"/>
              <a:ext cx="6093361" cy="6805003"/>
            </a:xfrm>
            <a:custGeom>
              <a:rect b="b" l="l" r="r" t="t"/>
              <a:pathLst>
                <a:path extrusionOk="0" h="6578438" w="5890489">
                  <a:moveTo>
                    <a:pt x="3391253" y="0"/>
                  </a:moveTo>
                  <a:lnTo>
                    <a:pt x="3434974" y="646"/>
                  </a:lnTo>
                  <a:lnTo>
                    <a:pt x="3522419" y="2712"/>
                  </a:lnTo>
                  <a:cubicBezTo>
                    <a:pt x="3551567" y="3488"/>
                    <a:pt x="3580451" y="3746"/>
                    <a:pt x="3610261" y="6458"/>
                  </a:cubicBezTo>
                  <a:cubicBezTo>
                    <a:pt x="3669353" y="10850"/>
                    <a:pt x="3728179" y="14337"/>
                    <a:pt x="3786872" y="20667"/>
                  </a:cubicBezTo>
                  <a:lnTo>
                    <a:pt x="3962291" y="43530"/>
                  </a:lnTo>
                  <a:lnTo>
                    <a:pt x="4135855" y="75176"/>
                  </a:lnTo>
                  <a:cubicBezTo>
                    <a:pt x="4193224" y="87836"/>
                    <a:pt x="4250328" y="101398"/>
                    <a:pt x="4307299" y="114315"/>
                  </a:cubicBezTo>
                  <a:cubicBezTo>
                    <a:pt x="4364139" y="128394"/>
                    <a:pt x="4420050" y="145575"/>
                    <a:pt x="4476358" y="160816"/>
                  </a:cubicBezTo>
                  <a:cubicBezTo>
                    <a:pt x="4504580" y="167921"/>
                    <a:pt x="4532138" y="177995"/>
                    <a:pt x="4559829" y="186779"/>
                  </a:cubicBezTo>
                  <a:lnTo>
                    <a:pt x="4642901" y="213648"/>
                  </a:lnTo>
                  <a:cubicBezTo>
                    <a:pt x="4863234" y="288307"/>
                    <a:pt x="5076414" y="379371"/>
                    <a:pt x="5280847" y="485936"/>
                  </a:cubicBezTo>
                  <a:cubicBezTo>
                    <a:pt x="5485018" y="592631"/>
                    <a:pt x="5681768" y="713145"/>
                    <a:pt x="5865400" y="851099"/>
                  </a:cubicBezTo>
                  <a:lnTo>
                    <a:pt x="5890489" y="870950"/>
                  </a:lnTo>
                  <a:lnTo>
                    <a:pt x="5890489" y="1321814"/>
                  </a:lnTo>
                  <a:lnTo>
                    <a:pt x="5887395" y="1318952"/>
                  </a:lnTo>
                  <a:lnTo>
                    <a:pt x="5830291" y="1265992"/>
                  </a:lnTo>
                  <a:lnTo>
                    <a:pt x="5815981" y="1252687"/>
                  </a:lnTo>
                  <a:lnTo>
                    <a:pt x="5801142" y="1240158"/>
                  </a:lnTo>
                  <a:lnTo>
                    <a:pt x="5771464" y="1214969"/>
                  </a:lnTo>
                  <a:cubicBezTo>
                    <a:pt x="5731849" y="1181385"/>
                    <a:pt x="5692897" y="1146896"/>
                    <a:pt x="5651030" y="1115767"/>
                  </a:cubicBezTo>
                  <a:cubicBezTo>
                    <a:pt x="5487534" y="986985"/>
                    <a:pt x="5311321" y="872542"/>
                    <a:pt x="5123183" y="780443"/>
                  </a:cubicBezTo>
                  <a:cubicBezTo>
                    <a:pt x="4935309" y="688087"/>
                    <a:pt x="4737102" y="616398"/>
                    <a:pt x="4533860" y="567701"/>
                  </a:cubicBezTo>
                  <a:lnTo>
                    <a:pt x="4457281" y="550780"/>
                  </a:lnTo>
                  <a:cubicBezTo>
                    <a:pt x="4431709" y="545484"/>
                    <a:pt x="4406536" y="538896"/>
                    <a:pt x="4380568" y="535279"/>
                  </a:cubicBezTo>
                  <a:lnTo>
                    <a:pt x="4303325" y="522879"/>
                  </a:lnTo>
                  <a:lnTo>
                    <a:pt x="4264769" y="516679"/>
                  </a:lnTo>
                  <a:cubicBezTo>
                    <a:pt x="4251918" y="514612"/>
                    <a:pt x="4239067" y="512415"/>
                    <a:pt x="4226082" y="511253"/>
                  </a:cubicBezTo>
                  <a:cubicBezTo>
                    <a:pt x="4174145" y="505829"/>
                    <a:pt x="4122606" y="499498"/>
                    <a:pt x="4070934" y="494848"/>
                  </a:cubicBezTo>
                  <a:lnTo>
                    <a:pt x="3915521" y="486065"/>
                  </a:lnTo>
                  <a:lnTo>
                    <a:pt x="3760241" y="484257"/>
                  </a:lnTo>
                  <a:cubicBezTo>
                    <a:pt x="3734405" y="483869"/>
                    <a:pt x="3708571" y="485936"/>
                    <a:pt x="3682734" y="486581"/>
                  </a:cubicBezTo>
                  <a:lnTo>
                    <a:pt x="3605491" y="488907"/>
                  </a:lnTo>
                  <a:cubicBezTo>
                    <a:pt x="3579921" y="489165"/>
                    <a:pt x="3553555" y="491490"/>
                    <a:pt x="3527454" y="493169"/>
                  </a:cubicBezTo>
                  <a:lnTo>
                    <a:pt x="3449151" y="498336"/>
                  </a:lnTo>
                  <a:lnTo>
                    <a:pt x="3410067" y="500532"/>
                  </a:lnTo>
                  <a:lnTo>
                    <a:pt x="3371246" y="504279"/>
                  </a:lnTo>
                  <a:cubicBezTo>
                    <a:pt x="3345410" y="506862"/>
                    <a:pt x="3319575" y="509315"/>
                    <a:pt x="3293739" y="511512"/>
                  </a:cubicBezTo>
                  <a:cubicBezTo>
                    <a:pt x="3087450" y="531662"/>
                    <a:pt x="2885531" y="563180"/>
                    <a:pt x="2689445" y="610198"/>
                  </a:cubicBezTo>
                  <a:cubicBezTo>
                    <a:pt x="2493357" y="657344"/>
                    <a:pt x="2302303" y="719088"/>
                    <a:pt x="2117875" y="800335"/>
                  </a:cubicBezTo>
                  <a:cubicBezTo>
                    <a:pt x="2072298" y="821648"/>
                    <a:pt x="2026854" y="843606"/>
                    <a:pt x="1981276" y="865566"/>
                  </a:cubicBezTo>
                  <a:cubicBezTo>
                    <a:pt x="1937025" y="889978"/>
                    <a:pt x="1891978" y="913229"/>
                    <a:pt x="1847991" y="938676"/>
                  </a:cubicBezTo>
                  <a:lnTo>
                    <a:pt x="1783069" y="978718"/>
                  </a:lnTo>
                  <a:lnTo>
                    <a:pt x="1750609" y="998869"/>
                  </a:lnTo>
                  <a:lnTo>
                    <a:pt x="1734312" y="1008945"/>
                  </a:lnTo>
                  <a:lnTo>
                    <a:pt x="1718547" y="1019924"/>
                  </a:lnTo>
                  <a:lnTo>
                    <a:pt x="1655481" y="1063582"/>
                  </a:lnTo>
                  <a:cubicBezTo>
                    <a:pt x="1634414" y="1078178"/>
                    <a:pt x="1612950" y="1092259"/>
                    <a:pt x="1593077" y="1108664"/>
                  </a:cubicBezTo>
                  <a:lnTo>
                    <a:pt x="1532263" y="1156197"/>
                  </a:lnTo>
                  <a:cubicBezTo>
                    <a:pt x="1511992" y="1172085"/>
                    <a:pt x="1491587" y="1187844"/>
                    <a:pt x="1472509" y="1205152"/>
                  </a:cubicBezTo>
                  <a:lnTo>
                    <a:pt x="1414212" y="1256175"/>
                  </a:lnTo>
                  <a:cubicBezTo>
                    <a:pt x="1395001" y="1273354"/>
                    <a:pt x="1375127" y="1290147"/>
                    <a:pt x="1357242" y="1308359"/>
                  </a:cubicBezTo>
                  <a:cubicBezTo>
                    <a:pt x="1283178" y="1379532"/>
                    <a:pt x="1212163" y="1452513"/>
                    <a:pt x="1153072" y="1529498"/>
                  </a:cubicBezTo>
                  <a:cubicBezTo>
                    <a:pt x="1090933" y="1605578"/>
                    <a:pt x="1043501" y="1685794"/>
                    <a:pt x="1002694" y="1770658"/>
                  </a:cubicBezTo>
                  <a:lnTo>
                    <a:pt x="974076" y="1835371"/>
                  </a:lnTo>
                  <a:lnTo>
                    <a:pt x="949564" y="1903573"/>
                  </a:lnTo>
                  <a:cubicBezTo>
                    <a:pt x="940820" y="1925661"/>
                    <a:pt x="934593" y="1950719"/>
                    <a:pt x="927173" y="1974229"/>
                  </a:cubicBezTo>
                  <a:cubicBezTo>
                    <a:pt x="920019" y="1998254"/>
                    <a:pt x="912468" y="2021504"/>
                    <a:pt x="906107" y="2046952"/>
                  </a:cubicBezTo>
                  <a:cubicBezTo>
                    <a:pt x="853906" y="2245614"/>
                    <a:pt x="809918" y="2463136"/>
                    <a:pt x="751092" y="2676266"/>
                  </a:cubicBezTo>
                  <a:cubicBezTo>
                    <a:pt x="693458" y="2889912"/>
                    <a:pt x="624166" y="3100976"/>
                    <a:pt x="547189" y="3308422"/>
                  </a:cubicBezTo>
                  <a:cubicBezTo>
                    <a:pt x="479617" y="3487580"/>
                    <a:pt x="444109" y="3675523"/>
                    <a:pt x="441195" y="3866306"/>
                  </a:cubicBezTo>
                  <a:cubicBezTo>
                    <a:pt x="438014" y="4057089"/>
                    <a:pt x="469282" y="4250456"/>
                    <a:pt x="527182" y="4439174"/>
                  </a:cubicBezTo>
                  <a:cubicBezTo>
                    <a:pt x="584815" y="4628278"/>
                    <a:pt x="671067" y="4811828"/>
                    <a:pt x="775073" y="4987240"/>
                  </a:cubicBezTo>
                  <a:cubicBezTo>
                    <a:pt x="827009" y="5075075"/>
                    <a:pt x="884246" y="5160327"/>
                    <a:pt x="943206" y="5244933"/>
                  </a:cubicBezTo>
                  <a:cubicBezTo>
                    <a:pt x="1002296" y="5329411"/>
                    <a:pt x="1064964" y="5412337"/>
                    <a:pt x="1133728" y="5490356"/>
                  </a:cubicBezTo>
                  <a:cubicBezTo>
                    <a:pt x="1203949" y="5567728"/>
                    <a:pt x="1279337" y="5642259"/>
                    <a:pt x="1359626" y="5709815"/>
                  </a:cubicBezTo>
                  <a:cubicBezTo>
                    <a:pt x="1398711" y="5744949"/>
                    <a:pt x="1439916" y="5777241"/>
                    <a:pt x="1481254" y="5809146"/>
                  </a:cubicBezTo>
                  <a:cubicBezTo>
                    <a:pt x="1501922" y="5825163"/>
                    <a:pt x="1522325" y="5841309"/>
                    <a:pt x="1543260" y="5856940"/>
                  </a:cubicBezTo>
                  <a:cubicBezTo>
                    <a:pt x="1564591" y="5871923"/>
                    <a:pt x="1585921" y="5886777"/>
                    <a:pt x="1607518" y="5901374"/>
                  </a:cubicBezTo>
                  <a:cubicBezTo>
                    <a:pt x="1778565" y="6019693"/>
                    <a:pt x="1961271" y="6115924"/>
                    <a:pt x="2145566" y="6193814"/>
                  </a:cubicBezTo>
                  <a:lnTo>
                    <a:pt x="2214991" y="6221844"/>
                  </a:lnTo>
                  <a:lnTo>
                    <a:pt x="2249307" y="6236182"/>
                  </a:lnTo>
                  <a:cubicBezTo>
                    <a:pt x="2260702" y="6241089"/>
                    <a:pt x="2272625" y="6244577"/>
                    <a:pt x="2284285" y="6248711"/>
                  </a:cubicBezTo>
                  <a:lnTo>
                    <a:pt x="2354241" y="6273124"/>
                  </a:lnTo>
                  <a:cubicBezTo>
                    <a:pt x="2360070" y="6275190"/>
                    <a:pt x="2365899" y="6277128"/>
                    <a:pt x="2371597" y="6279324"/>
                  </a:cubicBezTo>
                  <a:cubicBezTo>
                    <a:pt x="2377161" y="6281778"/>
                    <a:pt x="2382329" y="6285007"/>
                    <a:pt x="2387894" y="6287719"/>
                  </a:cubicBezTo>
                  <a:cubicBezTo>
                    <a:pt x="2398757" y="6293274"/>
                    <a:pt x="2410153" y="6297666"/>
                    <a:pt x="2421414" y="6302186"/>
                  </a:cubicBezTo>
                  <a:lnTo>
                    <a:pt x="2489117" y="6329441"/>
                  </a:lnTo>
                  <a:lnTo>
                    <a:pt x="2522902" y="6343134"/>
                  </a:lnTo>
                  <a:cubicBezTo>
                    <a:pt x="2534165" y="6347654"/>
                    <a:pt x="2545294" y="6352563"/>
                    <a:pt x="2556953" y="6356051"/>
                  </a:cubicBezTo>
                  <a:lnTo>
                    <a:pt x="2695009" y="6401905"/>
                  </a:lnTo>
                  <a:cubicBezTo>
                    <a:pt x="2880895" y="6457190"/>
                    <a:pt x="3073141" y="6489095"/>
                    <a:pt x="3268035" y="6501238"/>
                  </a:cubicBezTo>
                  <a:cubicBezTo>
                    <a:pt x="3292413" y="6502659"/>
                    <a:pt x="3316527" y="6505629"/>
                    <a:pt x="3341038" y="6506145"/>
                  </a:cubicBezTo>
                  <a:lnTo>
                    <a:pt x="3414703" y="6507050"/>
                  </a:lnTo>
                  <a:lnTo>
                    <a:pt x="3488237" y="6508212"/>
                  </a:lnTo>
                  <a:cubicBezTo>
                    <a:pt x="3500690" y="6508729"/>
                    <a:pt x="3512483" y="6508471"/>
                    <a:pt x="3524142" y="6507955"/>
                  </a:cubicBezTo>
                  <a:lnTo>
                    <a:pt x="3559252" y="6506921"/>
                  </a:lnTo>
                  <a:cubicBezTo>
                    <a:pt x="3582835" y="6506792"/>
                    <a:pt x="3605889" y="6504467"/>
                    <a:pt x="3629207" y="6503045"/>
                  </a:cubicBezTo>
                  <a:cubicBezTo>
                    <a:pt x="3652526" y="6502012"/>
                    <a:pt x="3675579" y="6499171"/>
                    <a:pt x="3698633" y="6496845"/>
                  </a:cubicBezTo>
                  <a:cubicBezTo>
                    <a:pt x="3710160" y="6495683"/>
                    <a:pt x="3721819" y="6494907"/>
                    <a:pt x="3733213" y="6493357"/>
                  </a:cubicBezTo>
                  <a:lnTo>
                    <a:pt x="3767529" y="6488707"/>
                  </a:lnTo>
                  <a:lnTo>
                    <a:pt x="3801845" y="6484057"/>
                  </a:lnTo>
                  <a:lnTo>
                    <a:pt x="3835895" y="6478116"/>
                  </a:lnTo>
                  <a:cubicBezTo>
                    <a:pt x="4017673" y="6446727"/>
                    <a:pt x="4194152" y="6390281"/>
                    <a:pt x="4364801" y="6308517"/>
                  </a:cubicBezTo>
                  <a:cubicBezTo>
                    <a:pt x="4535583" y="6227139"/>
                    <a:pt x="4700138" y="6120962"/>
                    <a:pt x="4861379" y="6000576"/>
                  </a:cubicBezTo>
                  <a:cubicBezTo>
                    <a:pt x="5022621" y="5879931"/>
                    <a:pt x="5180684" y="5745337"/>
                    <a:pt x="5341263" y="5605834"/>
                  </a:cubicBezTo>
                  <a:lnTo>
                    <a:pt x="5587301" y="5390379"/>
                  </a:lnTo>
                  <a:cubicBezTo>
                    <a:pt x="5674216" y="5315718"/>
                    <a:pt x="5761527" y="5244416"/>
                    <a:pt x="5849105" y="5176344"/>
                  </a:cubicBezTo>
                  <a:lnTo>
                    <a:pt x="5890489" y="5145260"/>
                  </a:lnTo>
                  <a:lnTo>
                    <a:pt x="5890489" y="5995323"/>
                  </a:lnTo>
                  <a:lnTo>
                    <a:pt x="5811477" y="6077819"/>
                  </a:lnTo>
                  <a:cubicBezTo>
                    <a:pt x="5654739" y="6238377"/>
                    <a:pt x="5487138" y="6396093"/>
                    <a:pt x="5301384" y="6542958"/>
                  </a:cubicBezTo>
                  <a:lnTo>
                    <a:pt x="5252008" y="6578438"/>
                  </a:lnTo>
                  <a:lnTo>
                    <a:pt x="1653730" y="6578438"/>
                  </a:lnTo>
                  <a:lnTo>
                    <a:pt x="1549768" y="6488821"/>
                  </a:lnTo>
                  <a:cubicBezTo>
                    <a:pt x="1461976" y="6409495"/>
                    <a:pt x="1378573" y="6327182"/>
                    <a:pt x="1298282" y="6243932"/>
                  </a:cubicBezTo>
                  <a:cubicBezTo>
                    <a:pt x="1278277" y="6223006"/>
                    <a:pt x="1258138" y="6202210"/>
                    <a:pt x="1237999" y="6181671"/>
                  </a:cubicBezTo>
                  <a:lnTo>
                    <a:pt x="1179967" y="6117862"/>
                  </a:lnTo>
                  <a:lnTo>
                    <a:pt x="1121936" y="6054569"/>
                  </a:lnTo>
                  <a:cubicBezTo>
                    <a:pt x="1102328" y="6033644"/>
                    <a:pt x="1084573" y="6011427"/>
                    <a:pt x="1065628" y="5990243"/>
                  </a:cubicBezTo>
                  <a:cubicBezTo>
                    <a:pt x="1028662" y="5947099"/>
                    <a:pt x="990239" y="5904991"/>
                    <a:pt x="954335" y="5861460"/>
                  </a:cubicBezTo>
                  <a:cubicBezTo>
                    <a:pt x="936050" y="5840018"/>
                    <a:pt x="917634" y="5818446"/>
                    <a:pt x="898953" y="5797393"/>
                  </a:cubicBezTo>
                  <a:cubicBezTo>
                    <a:pt x="880404" y="5776208"/>
                    <a:pt x="861325" y="5755412"/>
                    <a:pt x="842908" y="5733582"/>
                  </a:cubicBezTo>
                  <a:cubicBezTo>
                    <a:pt x="767919" y="5647942"/>
                    <a:pt x="693061" y="5561786"/>
                    <a:pt x="622442" y="5471884"/>
                  </a:cubicBezTo>
                  <a:cubicBezTo>
                    <a:pt x="551559" y="5382112"/>
                    <a:pt x="486639" y="5287430"/>
                    <a:pt x="425559" y="5190036"/>
                  </a:cubicBezTo>
                  <a:cubicBezTo>
                    <a:pt x="303668" y="4994990"/>
                    <a:pt x="200193" y="4786123"/>
                    <a:pt x="123877" y="4564210"/>
                  </a:cubicBezTo>
                  <a:cubicBezTo>
                    <a:pt x="47694" y="4342555"/>
                    <a:pt x="2249" y="4106045"/>
                    <a:pt x="130" y="3865530"/>
                  </a:cubicBezTo>
                  <a:cubicBezTo>
                    <a:pt x="-1328" y="3745403"/>
                    <a:pt x="9537" y="3624629"/>
                    <a:pt x="30602" y="3505793"/>
                  </a:cubicBezTo>
                  <a:cubicBezTo>
                    <a:pt x="51802" y="3386828"/>
                    <a:pt x="84659" y="3270059"/>
                    <a:pt x="126924" y="3157164"/>
                  </a:cubicBezTo>
                  <a:cubicBezTo>
                    <a:pt x="200457" y="2959276"/>
                    <a:pt x="271737" y="2761388"/>
                    <a:pt x="334803" y="2560530"/>
                  </a:cubicBezTo>
                  <a:lnTo>
                    <a:pt x="381176" y="2409144"/>
                  </a:lnTo>
                  <a:lnTo>
                    <a:pt x="425825" y="2255819"/>
                  </a:lnTo>
                  <a:lnTo>
                    <a:pt x="470210" y="2099523"/>
                  </a:lnTo>
                  <a:lnTo>
                    <a:pt x="492998" y="2020213"/>
                  </a:lnTo>
                  <a:lnTo>
                    <a:pt x="517509" y="1939224"/>
                  </a:lnTo>
                  <a:cubicBezTo>
                    <a:pt x="525061" y="1912485"/>
                    <a:pt x="534866" y="1884586"/>
                    <a:pt x="544007" y="1857201"/>
                  </a:cubicBezTo>
                  <a:cubicBezTo>
                    <a:pt x="553680" y="1829559"/>
                    <a:pt x="561496" y="1802304"/>
                    <a:pt x="573288" y="1774274"/>
                  </a:cubicBezTo>
                  <a:lnTo>
                    <a:pt x="606146" y="1690832"/>
                  </a:lnTo>
                  <a:cubicBezTo>
                    <a:pt x="618467" y="1663060"/>
                    <a:pt x="631716" y="1635417"/>
                    <a:pt x="644569" y="1607775"/>
                  </a:cubicBezTo>
                  <a:cubicBezTo>
                    <a:pt x="698625" y="1498368"/>
                    <a:pt x="763413" y="1391287"/>
                    <a:pt x="837874" y="1297638"/>
                  </a:cubicBezTo>
                  <a:cubicBezTo>
                    <a:pt x="910348" y="1201278"/>
                    <a:pt x="990107" y="1115897"/>
                    <a:pt x="1069602" y="1032194"/>
                  </a:cubicBezTo>
                  <a:cubicBezTo>
                    <a:pt x="1089079" y="1010624"/>
                    <a:pt x="1110012" y="990990"/>
                    <a:pt x="1130548" y="970839"/>
                  </a:cubicBezTo>
                  <a:lnTo>
                    <a:pt x="1192024" y="910129"/>
                  </a:lnTo>
                  <a:cubicBezTo>
                    <a:pt x="1212031" y="889462"/>
                    <a:pt x="1234024" y="870475"/>
                    <a:pt x="1255356" y="850841"/>
                  </a:cubicBezTo>
                  <a:lnTo>
                    <a:pt x="1319614" y="792068"/>
                  </a:lnTo>
                  <a:cubicBezTo>
                    <a:pt x="1340680" y="772176"/>
                    <a:pt x="1363469" y="753834"/>
                    <a:pt x="1385728" y="734975"/>
                  </a:cubicBezTo>
                  <a:lnTo>
                    <a:pt x="1452768" y="678528"/>
                  </a:lnTo>
                  <a:lnTo>
                    <a:pt x="1469594" y="664449"/>
                  </a:lnTo>
                  <a:lnTo>
                    <a:pt x="1487083" y="651015"/>
                  </a:lnTo>
                  <a:lnTo>
                    <a:pt x="1522193" y="624277"/>
                  </a:lnTo>
                  <a:lnTo>
                    <a:pt x="1592415" y="570671"/>
                  </a:lnTo>
                  <a:cubicBezTo>
                    <a:pt x="1640110" y="535925"/>
                    <a:pt x="1689531" y="503245"/>
                    <a:pt x="1738287" y="469402"/>
                  </a:cubicBezTo>
                  <a:cubicBezTo>
                    <a:pt x="1788634" y="438015"/>
                    <a:pt x="1839643" y="407013"/>
                    <a:pt x="1890918" y="376530"/>
                  </a:cubicBezTo>
                  <a:cubicBezTo>
                    <a:pt x="2098400" y="258209"/>
                    <a:pt x="2323503" y="166241"/>
                    <a:pt x="2555363" y="105274"/>
                  </a:cubicBezTo>
                  <a:cubicBezTo>
                    <a:pt x="2787223" y="44047"/>
                    <a:pt x="3024516" y="12013"/>
                    <a:pt x="3259291" y="3229"/>
                  </a:cubicBezTo>
                  <a:lnTo>
                    <a:pt x="3347265" y="903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9411"/>
                  </a:srgbClr>
                </a:gs>
                <a:gs pos="2000">
                  <a:srgbClr val="FFFFFF">
                    <a:alpha val="9411"/>
                  </a:srgbClr>
                </a:gs>
                <a:gs pos="16000">
                  <a:srgbClr val="70AD47">
                    <a:alpha val="9411"/>
                  </a:srgbClr>
                </a:gs>
                <a:gs pos="85000">
                  <a:srgbClr val="4472C4">
                    <a:alpha val="9411"/>
                  </a:srgbClr>
                </a:gs>
                <a:gs pos="100000">
                  <a:srgbClr val="FFFFFF">
                    <a:alpha val="9411"/>
                  </a:srgbClr>
                </a:gs>
              </a:gsLst>
              <a:lin ang="120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6095999" y="52997"/>
              <a:ext cx="6093363" cy="6805004"/>
            </a:xfrm>
            <a:custGeom>
              <a:rect b="b" l="l" r="r" t="t"/>
              <a:pathLst>
                <a:path extrusionOk="0" h="6578439" w="5890491">
                  <a:moveTo>
                    <a:pt x="3517682" y="0"/>
                  </a:moveTo>
                  <a:cubicBezTo>
                    <a:pt x="4402017" y="0"/>
                    <a:pt x="5213742" y="315483"/>
                    <a:pt x="5849513" y="841730"/>
                  </a:cubicBezTo>
                  <a:lnTo>
                    <a:pt x="5890491" y="879061"/>
                  </a:lnTo>
                  <a:lnTo>
                    <a:pt x="5890491" y="2034114"/>
                  </a:lnTo>
                  <a:lnTo>
                    <a:pt x="5757065" y="1854938"/>
                  </a:lnTo>
                  <a:cubicBezTo>
                    <a:pt x="5696443" y="1781264"/>
                    <a:pt x="5632076" y="1710299"/>
                    <a:pt x="5564060" y="1642182"/>
                  </a:cubicBezTo>
                  <a:cubicBezTo>
                    <a:pt x="5015393" y="1092636"/>
                    <a:pt x="4288592" y="790012"/>
                    <a:pt x="3517551" y="790012"/>
                  </a:cubicBezTo>
                  <a:cubicBezTo>
                    <a:pt x="2701750" y="790012"/>
                    <a:pt x="2131676" y="1015335"/>
                    <a:pt x="1611552" y="1543282"/>
                  </a:cubicBezTo>
                  <a:cubicBezTo>
                    <a:pt x="1435754" y="1721722"/>
                    <a:pt x="1375945" y="1822729"/>
                    <a:pt x="1340656" y="1897925"/>
                  </a:cubicBezTo>
                  <a:cubicBezTo>
                    <a:pt x="1289148" y="2007623"/>
                    <a:pt x="1252432" y="2155907"/>
                    <a:pt x="1201705" y="2361213"/>
                  </a:cubicBezTo>
                  <a:cubicBezTo>
                    <a:pt x="1133721" y="2635919"/>
                    <a:pt x="1040568" y="3012290"/>
                    <a:pt x="852705" y="3529176"/>
                  </a:cubicBezTo>
                  <a:cubicBezTo>
                    <a:pt x="749952" y="3811784"/>
                    <a:pt x="753584" y="4108747"/>
                    <a:pt x="863863" y="4437051"/>
                  </a:cubicBezTo>
                  <a:cubicBezTo>
                    <a:pt x="964800" y="4737438"/>
                    <a:pt x="1154869" y="5055603"/>
                    <a:pt x="1413569" y="5357174"/>
                  </a:cubicBezTo>
                  <a:cubicBezTo>
                    <a:pt x="1718326" y="5712343"/>
                    <a:pt x="2021008" y="5969404"/>
                    <a:pt x="2339129" y="6143367"/>
                  </a:cubicBezTo>
                  <a:cubicBezTo>
                    <a:pt x="2679565" y="6329577"/>
                    <a:pt x="3039591" y="6420049"/>
                    <a:pt x="3439449" y="6420049"/>
                  </a:cubicBezTo>
                  <a:cubicBezTo>
                    <a:pt x="4142246" y="6420049"/>
                    <a:pt x="4633828" y="5976251"/>
                    <a:pt x="5251388" y="5349009"/>
                  </a:cubicBezTo>
                  <a:cubicBezTo>
                    <a:pt x="5389949" y="5208364"/>
                    <a:pt x="5526047" y="5081677"/>
                    <a:pt x="5657731" y="4959205"/>
                  </a:cubicBezTo>
                  <a:cubicBezTo>
                    <a:pt x="5719520" y="4901722"/>
                    <a:pt x="5779200" y="4846206"/>
                    <a:pt x="5836127" y="4792052"/>
                  </a:cubicBezTo>
                  <a:lnTo>
                    <a:pt x="5890491" y="4738662"/>
                  </a:lnTo>
                  <a:lnTo>
                    <a:pt x="5890491" y="5821964"/>
                  </a:lnTo>
                  <a:lnTo>
                    <a:pt x="5802001" y="5907904"/>
                  </a:lnTo>
                  <a:cubicBezTo>
                    <a:pt x="5634962" y="6077456"/>
                    <a:pt x="5467509" y="6243625"/>
                    <a:pt x="5294358" y="6397505"/>
                  </a:cubicBezTo>
                  <a:lnTo>
                    <a:pt x="5077178" y="6578439"/>
                  </a:lnTo>
                  <a:lnTo>
                    <a:pt x="1567290" y="6578439"/>
                  </a:lnTo>
                  <a:lnTo>
                    <a:pt x="1508588" y="6535186"/>
                  </a:lnTo>
                  <a:cubicBezTo>
                    <a:pt x="1263991" y="6345442"/>
                    <a:pt x="1038054" y="6122666"/>
                    <a:pt x="826498" y="5876034"/>
                  </a:cubicBezTo>
                  <a:cubicBezTo>
                    <a:pt x="261613" y="5217713"/>
                    <a:pt x="-239182" y="4250314"/>
                    <a:pt x="122403" y="3255655"/>
                  </a:cubicBezTo>
                  <a:cubicBezTo>
                    <a:pt x="607497" y="1921629"/>
                    <a:pt x="393040" y="1662857"/>
                    <a:pt x="1061197" y="984650"/>
                  </a:cubicBezTo>
                  <a:cubicBezTo>
                    <a:pt x="1729484" y="306444"/>
                    <a:pt x="2498060" y="0"/>
                    <a:pt x="3517682" y="0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9411"/>
                  </a:srgbClr>
                </a:gs>
                <a:gs pos="2000">
                  <a:srgbClr val="FFFFFF">
                    <a:alpha val="9411"/>
                  </a:srgbClr>
                </a:gs>
                <a:gs pos="16000">
                  <a:srgbClr val="70AD47">
                    <a:alpha val="9411"/>
                  </a:srgbClr>
                </a:gs>
                <a:gs pos="85000">
                  <a:srgbClr val="4472C4">
                    <a:alpha val="9411"/>
                  </a:srgbClr>
                </a:gs>
                <a:gs pos="100000">
                  <a:srgbClr val="FFFFFF">
                    <a:alpha val="9411"/>
                  </a:srgbClr>
                </a:gs>
              </a:gsLst>
              <a:lin ang="120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6096000" y="52997"/>
              <a:ext cx="6093362" cy="6805004"/>
            </a:xfrm>
            <a:custGeom>
              <a:rect b="b" l="l" r="r" t="t"/>
              <a:pathLst>
                <a:path extrusionOk="0" h="6578439" w="5890490">
                  <a:moveTo>
                    <a:pt x="5890490" y="5389037"/>
                  </a:moveTo>
                  <a:lnTo>
                    <a:pt x="5890490" y="5855587"/>
                  </a:lnTo>
                  <a:lnTo>
                    <a:pt x="5784593" y="5962054"/>
                  </a:lnTo>
                  <a:cubicBezTo>
                    <a:pt x="5744454" y="6002308"/>
                    <a:pt x="5704062" y="6042436"/>
                    <a:pt x="5663414" y="6082564"/>
                  </a:cubicBezTo>
                  <a:cubicBezTo>
                    <a:pt x="5500314" y="6242577"/>
                    <a:pt x="5330970" y="6400714"/>
                    <a:pt x="5147099" y="6547726"/>
                  </a:cubicBezTo>
                  <a:lnTo>
                    <a:pt x="5105015" y="6578439"/>
                  </a:lnTo>
                  <a:lnTo>
                    <a:pt x="4385601" y="6578439"/>
                  </a:lnTo>
                  <a:lnTo>
                    <a:pt x="4507252" y="6515968"/>
                  </a:lnTo>
                  <a:cubicBezTo>
                    <a:pt x="4645901" y="6439679"/>
                    <a:pt x="4779837" y="6350961"/>
                    <a:pt x="4909330" y="6253453"/>
                  </a:cubicBezTo>
                  <a:cubicBezTo>
                    <a:pt x="5082369" y="6123567"/>
                    <a:pt x="5248145" y="5979180"/>
                    <a:pt x="5411374" y="5828544"/>
                  </a:cubicBezTo>
                  <a:cubicBezTo>
                    <a:pt x="5452149" y="5790791"/>
                    <a:pt x="5492924" y="5752788"/>
                    <a:pt x="5533570" y="5714534"/>
                  </a:cubicBezTo>
                  <a:lnTo>
                    <a:pt x="5657425" y="5597650"/>
                  </a:lnTo>
                  <a:close/>
                  <a:moveTo>
                    <a:pt x="3336813" y="499"/>
                  </a:moveTo>
                  <a:cubicBezTo>
                    <a:pt x="3395682" y="-392"/>
                    <a:pt x="3454550" y="-48"/>
                    <a:pt x="3513674" y="1202"/>
                  </a:cubicBezTo>
                  <a:lnTo>
                    <a:pt x="3602743" y="4827"/>
                  </a:lnTo>
                  <a:lnTo>
                    <a:pt x="3647213" y="6703"/>
                  </a:lnTo>
                  <a:cubicBezTo>
                    <a:pt x="3661994" y="7327"/>
                    <a:pt x="3676903" y="7703"/>
                    <a:pt x="3691684" y="9453"/>
                  </a:cubicBezTo>
                  <a:lnTo>
                    <a:pt x="3868927" y="27080"/>
                  </a:lnTo>
                  <a:cubicBezTo>
                    <a:pt x="4340645" y="85584"/>
                    <a:pt x="4795160" y="243221"/>
                    <a:pt x="5200872" y="472240"/>
                  </a:cubicBezTo>
                  <a:cubicBezTo>
                    <a:pt x="5403855" y="587124"/>
                    <a:pt x="5594988" y="719447"/>
                    <a:pt x="5772711" y="866334"/>
                  </a:cubicBezTo>
                  <a:lnTo>
                    <a:pt x="5890490" y="972426"/>
                  </a:lnTo>
                  <a:lnTo>
                    <a:pt x="5890490" y="1158576"/>
                  </a:lnTo>
                  <a:lnTo>
                    <a:pt x="5676045" y="986969"/>
                  </a:lnTo>
                  <a:cubicBezTo>
                    <a:pt x="5496587" y="857740"/>
                    <a:pt x="5304275" y="746699"/>
                    <a:pt x="5103776" y="655879"/>
                  </a:cubicBezTo>
                  <a:cubicBezTo>
                    <a:pt x="4903214" y="564747"/>
                    <a:pt x="4695006" y="492492"/>
                    <a:pt x="4482465" y="440363"/>
                  </a:cubicBezTo>
                  <a:lnTo>
                    <a:pt x="4402444" y="422111"/>
                  </a:lnTo>
                  <a:cubicBezTo>
                    <a:pt x="4375813" y="416111"/>
                    <a:pt x="4349436" y="408859"/>
                    <a:pt x="4322423" y="404610"/>
                  </a:cubicBezTo>
                  <a:lnTo>
                    <a:pt x="4241892" y="389858"/>
                  </a:lnTo>
                  <a:lnTo>
                    <a:pt x="4201627" y="382483"/>
                  </a:lnTo>
                  <a:cubicBezTo>
                    <a:pt x="4188248" y="379983"/>
                    <a:pt x="4174869" y="377483"/>
                    <a:pt x="4161234" y="375857"/>
                  </a:cubicBezTo>
                  <a:cubicBezTo>
                    <a:pt x="4107208" y="368482"/>
                    <a:pt x="4053308" y="360482"/>
                    <a:pt x="3999280" y="353606"/>
                  </a:cubicBezTo>
                  <a:cubicBezTo>
                    <a:pt x="3944999" y="348855"/>
                    <a:pt x="3890844" y="343854"/>
                    <a:pt x="3836817" y="338480"/>
                  </a:cubicBezTo>
                  <a:lnTo>
                    <a:pt x="3673972" y="330604"/>
                  </a:lnTo>
                  <a:cubicBezTo>
                    <a:pt x="3619690" y="329104"/>
                    <a:pt x="3565281" y="329604"/>
                    <a:pt x="3511126" y="328978"/>
                  </a:cubicBezTo>
                  <a:cubicBezTo>
                    <a:pt x="3402054" y="330728"/>
                    <a:pt x="3291706" y="334604"/>
                    <a:pt x="3183142" y="342854"/>
                  </a:cubicBezTo>
                  <a:cubicBezTo>
                    <a:pt x="2965505" y="358855"/>
                    <a:pt x="2750670" y="389733"/>
                    <a:pt x="2541444" y="439988"/>
                  </a:cubicBezTo>
                  <a:cubicBezTo>
                    <a:pt x="2332216" y="490117"/>
                    <a:pt x="2128850" y="559997"/>
                    <a:pt x="1933895" y="650505"/>
                  </a:cubicBezTo>
                  <a:cubicBezTo>
                    <a:pt x="1738939" y="741261"/>
                    <a:pt x="1553540" y="854146"/>
                    <a:pt x="1378079" y="983905"/>
                  </a:cubicBezTo>
                  <a:lnTo>
                    <a:pt x="1312967" y="1033660"/>
                  </a:lnTo>
                  <a:cubicBezTo>
                    <a:pt x="1291178" y="1050286"/>
                    <a:pt x="1269006" y="1066412"/>
                    <a:pt x="1248364" y="1084413"/>
                  </a:cubicBezTo>
                  <a:lnTo>
                    <a:pt x="1185163" y="1137168"/>
                  </a:lnTo>
                  <a:cubicBezTo>
                    <a:pt x="1164138" y="1154794"/>
                    <a:pt x="1142603" y="1172046"/>
                    <a:pt x="1122852" y="1190922"/>
                  </a:cubicBezTo>
                  <a:cubicBezTo>
                    <a:pt x="1041557" y="1264303"/>
                    <a:pt x="961663" y="1339309"/>
                    <a:pt x="892092" y="1421440"/>
                  </a:cubicBezTo>
                  <a:cubicBezTo>
                    <a:pt x="819589" y="1501822"/>
                    <a:pt x="759827" y="1590329"/>
                    <a:pt x="707202" y="1684212"/>
                  </a:cubicBezTo>
                  <a:cubicBezTo>
                    <a:pt x="694715" y="1708089"/>
                    <a:pt x="682227" y="1731841"/>
                    <a:pt x="670121" y="1756093"/>
                  </a:cubicBezTo>
                  <a:lnTo>
                    <a:pt x="637630" y="1830724"/>
                  </a:lnTo>
                  <a:cubicBezTo>
                    <a:pt x="626161" y="1855350"/>
                    <a:pt x="617624" y="1881603"/>
                    <a:pt x="607685" y="1907105"/>
                  </a:cubicBezTo>
                  <a:cubicBezTo>
                    <a:pt x="598128" y="1932857"/>
                    <a:pt x="588317" y="1958483"/>
                    <a:pt x="580034" y="1984986"/>
                  </a:cubicBezTo>
                  <a:cubicBezTo>
                    <a:pt x="544611" y="2089620"/>
                    <a:pt x="513393" y="2197128"/>
                    <a:pt x="481919" y="2304386"/>
                  </a:cubicBezTo>
                  <a:lnTo>
                    <a:pt x="433881" y="2465399"/>
                  </a:lnTo>
                  <a:lnTo>
                    <a:pt x="384442" y="2626163"/>
                  </a:lnTo>
                  <a:cubicBezTo>
                    <a:pt x="317672" y="2839680"/>
                    <a:pt x="243129" y="3050946"/>
                    <a:pt x="166039" y="3261338"/>
                  </a:cubicBezTo>
                  <a:cubicBezTo>
                    <a:pt x="88822" y="3468979"/>
                    <a:pt x="50850" y="3690248"/>
                    <a:pt x="56202" y="3910265"/>
                  </a:cubicBezTo>
                  <a:cubicBezTo>
                    <a:pt x="58495" y="4020274"/>
                    <a:pt x="71493" y="4129783"/>
                    <a:pt x="93664" y="4237292"/>
                  </a:cubicBezTo>
                  <a:cubicBezTo>
                    <a:pt x="99143" y="4264168"/>
                    <a:pt x="104623" y="4291045"/>
                    <a:pt x="111758" y="4317548"/>
                  </a:cubicBezTo>
                  <a:cubicBezTo>
                    <a:pt x="118384" y="4344176"/>
                    <a:pt x="124627" y="4370802"/>
                    <a:pt x="133038" y="4397054"/>
                  </a:cubicBezTo>
                  <a:cubicBezTo>
                    <a:pt x="140810" y="4423307"/>
                    <a:pt x="148456" y="4449683"/>
                    <a:pt x="157757" y="4475560"/>
                  </a:cubicBezTo>
                  <a:cubicBezTo>
                    <a:pt x="166549" y="4501562"/>
                    <a:pt x="175087" y="4527564"/>
                    <a:pt x="185153" y="4553066"/>
                  </a:cubicBezTo>
                  <a:cubicBezTo>
                    <a:pt x="262371" y="4758458"/>
                    <a:pt x="368895" y="4951974"/>
                    <a:pt x="493642" y="5132239"/>
                  </a:cubicBezTo>
                  <a:cubicBezTo>
                    <a:pt x="618389" y="5312627"/>
                    <a:pt x="760846" y="5480391"/>
                    <a:pt x="914391" y="5636528"/>
                  </a:cubicBezTo>
                  <a:cubicBezTo>
                    <a:pt x="1069081" y="5793166"/>
                    <a:pt x="1231544" y="5941677"/>
                    <a:pt x="1402034" y="6076188"/>
                  </a:cubicBezTo>
                  <a:cubicBezTo>
                    <a:pt x="1487535" y="6143320"/>
                    <a:pt x="1574565" y="6207574"/>
                    <a:pt x="1664397" y="6267079"/>
                  </a:cubicBezTo>
                  <a:cubicBezTo>
                    <a:pt x="1753592" y="6327459"/>
                    <a:pt x="1845336" y="6383088"/>
                    <a:pt x="1938992" y="6434343"/>
                  </a:cubicBezTo>
                  <a:cubicBezTo>
                    <a:pt x="2032647" y="6485659"/>
                    <a:pt x="2128309" y="6532600"/>
                    <a:pt x="2225931" y="6574322"/>
                  </a:cubicBezTo>
                  <a:lnTo>
                    <a:pt x="2236328" y="6578439"/>
                  </a:lnTo>
                  <a:lnTo>
                    <a:pt x="1504665" y="6578439"/>
                  </a:lnTo>
                  <a:lnTo>
                    <a:pt x="1456827" y="6543476"/>
                  </a:lnTo>
                  <a:cubicBezTo>
                    <a:pt x="1363554" y="6470595"/>
                    <a:pt x="1273848" y="6394340"/>
                    <a:pt x="1188475" y="6314083"/>
                  </a:cubicBezTo>
                  <a:cubicBezTo>
                    <a:pt x="1017856" y="6153445"/>
                    <a:pt x="863803" y="5979931"/>
                    <a:pt x="721728" y="5798666"/>
                  </a:cubicBezTo>
                  <a:cubicBezTo>
                    <a:pt x="579397" y="5616027"/>
                    <a:pt x="452103" y="5422511"/>
                    <a:pt x="344175" y="5219495"/>
                  </a:cubicBezTo>
                  <a:cubicBezTo>
                    <a:pt x="236505" y="5016354"/>
                    <a:pt x="147946" y="4803586"/>
                    <a:pt x="87293" y="4583569"/>
                  </a:cubicBezTo>
                  <a:cubicBezTo>
                    <a:pt x="79138" y="4556193"/>
                    <a:pt x="72639" y="4528440"/>
                    <a:pt x="65886" y="4500813"/>
                  </a:cubicBezTo>
                  <a:cubicBezTo>
                    <a:pt x="58751" y="4473311"/>
                    <a:pt x="53144" y="4445308"/>
                    <a:pt x="47409" y="4417431"/>
                  </a:cubicBezTo>
                  <a:cubicBezTo>
                    <a:pt x="44733" y="4403430"/>
                    <a:pt x="41294" y="4389679"/>
                    <a:pt x="39000" y="4375677"/>
                  </a:cubicBezTo>
                  <a:lnTo>
                    <a:pt x="31610" y="4333674"/>
                  </a:lnTo>
                  <a:cubicBezTo>
                    <a:pt x="26258" y="4305797"/>
                    <a:pt x="22563" y="4277544"/>
                    <a:pt x="18868" y="4249417"/>
                  </a:cubicBezTo>
                  <a:cubicBezTo>
                    <a:pt x="4214" y="4136784"/>
                    <a:pt x="-2158" y="4023275"/>
                    <a:pt x="646" y="3910265"/>
                  </a:cubicBezTo>
                  <a:cubicBezTo>
                    <a:pt x="5997" y="3683872"/>
                    <a:pt x="50596" y="3459605"/>
                    <a:pt x="130234" y="3248337"/>
                  </a:cubicBezTo>
                  <a:cubicBezTo>
                    <a:pt x="207961" y="3039196"/>
                    <a:pt x="278044" y="2827179"/>
                    <a:pt x="335383" y="2611911"/>
                  </a:cubicBezTo>
                  <a:cubicBezTo>
                    <a:pt x="393743" y="2396644"/>
                    <a:pt x="435792" y="2178627"/>
                    <a:pt x="487272" y="1958609"/>
                  </a:cubicBezTo>
                  <a:cubicBezTo>
                    <a:pt x="493259" y="1931107"/>
                    <a:pt x="501287" y="1903730"/>
                    <a:pt x="508550" y="1876227"/>
                  </a:cubicBezTo>
                  <a:cubicBezTo>
                    <a:pt x="516195" y="1848725"/>
                    <a:pt x="522312" y="1820972"/>
                    <a:pt x="531742" y="1793721"/>
                  </a:cubicBezTo>
                  <a:lnTo>
                    <a:pt x="558245" y="1711465"/>
                  </a:lnTo>
                  <a:cubicBezTo>
                    <a:pt x="568439" y="1684337"/>
                    <a:pt x="579652" y="1657459"/>
                    <a:pt x="590100" y="1630332"/>
                  </a:cubicBezTo>
                  <a:cubicBezTo>
                    <a:pt x="635080" y="1523075"/>
                    <a:pt x="690637" y="1417566"/>
                    <a:pt x="758680" y="1322433"/>
                  </a:cubicBezTo>
                  <a:cubicBezTo>
                    <a:pt x="824430" y="1225051"/>
                    <a:pt x="899610" y="1136168"/>
                    <a:pt x="976317" y="1049286"/>
                  </a:cubicBezTo>
                  <a:cubicBezTo>
                    <a:pt x="995049" y="1027035"/>
                    <a:pt x="1015436" y="1006533"/>
                    <a:pt x="1035314" y="985406"/>
                  </a:cubicBezTo>
                  <a:lnTo>
                    <a:pt x="1095329" y="922526"/>
                  </a:lnTo>
                  <a:cubicBezTo>
                    <a:pt x="1114953" y="901149"/>
                    <a:pt x="1136359" y="881397"/>
                    <a:pt x="1157384" y="861271"/>
                  </a:cubicBezTo>
                  <a:lnTo>
                    <a:pt x="1220841" y="801017"/>
                  </a:lnTo>
                  <a:cubicBezTo>
                    <a:pt x="1241610" y="780514"/>
                    <a:pt x="1264418" y="762014"/>
                    <a:pt x="1286462" y="742886"/>
                  </a:cubicBezTo>
                  <a:lnTo>
                    <a:pt x="1353233" y="685632"/>
                  </a:lnTo>
                  <a:lnTo>
                    <a:pt x="1369924" y="671256"/>
                  </a:lnTo>
                  <a:cubicBezTo>
                    <a:pt x="1375658" y="666631"/>
                    <a:pt x="1381520" y="662255"/>
                    <a:pt x="1387380" y="657755"/>
                  </a:cubicBezTo>
                  <a:lnTo>
                    <a:pt x="1422422" y="630877"/>
                  </a:lnTo>
                  <a:lnTo>
                    <a:pt x="1492759" y="577248"/>
                  </a:lnTo>
                  <a:cubicBezTo>
                    <a:pt x="1504355" y="567997"/>
                    <a:pt x="1516714" y="559997"/>
                    <a:pt x="1528820" y="551496"/>
                  </a:cubicBezTo>
                  <a:lnTo>
                    <a:pt x="1565390" y="526370"/>
                  </a:lnTo>
                  <a:lnTo>
                    <a:pt x="1639040" y="476490"/>
                  </a:lnTo>
                  <a:cubicBezTo>
                    <a:pt x="1689754" y="445613"/>
                    <a:pt x="1740723" y="414986"/>
                    <a:pt x="1792075" y="384859"/>
                  </a:cubicBezTo>
                  <a:cubicBezTo>
                    <a:pt x="2000282" y="268724"/>
                    <a:pt x="2224927" y="179467"/>
                    <a:pt x="2455943" y="117836"/>
                  </a:cubicBezTo>
                  <a:cubicBezTo>
                    <a:pt x="2687088" y="55957"/>
                    <a:pt x="2923964" y="21204"/>
                    <a:pt x="3159952" y="7203"/>
                  </a:cubicBezTo>
                  <a:cubicBezTo>
                    <a:pt x="3219076" y="3515"/>
                    <a:pt x="3277945" y="1389"/>
                    <a:pt x="3336813" y="49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9411"/>
                  </a:srgbClr>
                </a:gs>
                <a:gs pos="2000">
                  <a:srgbClr val="FFFFFF">
                    <a:alpha val="9411"/>
                  </a:srgbClr>
                </a:gs>
                <a:gs pos="16000">
                  <a:srgbClr val="70AD47">
                    <a:alpha val="9411"/>
                  </a:srgbClr>
                </a:gs>
                <a:gs pos="85000">
                  <a:srgbClr val="4472C4">
                    <a:alpha val="9411"/>
                  </a:srgbClr>
                </a:gs>
                <a:gs pos="100000">
                  <a:srgbClr val="FFFFFF">
                    <a:alpha val="9411"/>
                  </a:srgbClr>
                </a:gs>
              </a:gsLst>
              <a:lin ang="120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"/>
          <p:cNvSpPr/>
          <p:nvPr/>
        </p:nvSpPr>
        <p:spPr>
          <a:xfrm>
            <a:off x="0" y="-1"/>
            <a:ext cx="12191695" cy="685202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4"/>
          <p:cNvSpPr/>
          <p:nvPr/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p4"/>
          <p:cNvSpPr txBox="1"/>
          <p:nvPr>
            <p:ph type="ctrTitle"/>
          </p:nvPr>
        </p:nvSpPr>
        <p:spPr>
          <a:xfrm>
            <a:off x="6590662" y="656885"/>
            <a:ext cx="4805996" cy="7520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</a:pPr>
            <a:r>
              <a:rPr lang="en-CA" sz="4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Introduction</a:t>
            </a:r>
            <a:endParaRPr/>
          </a:p>
        </p:txBody>
      </p:sp>
      <p:sp>
        <p:nvSpPr>
          <p:cNvPr id="123" name="Google Shape;123;p4"/>
          <p:cNvSpPr txBox="1"/>
          <p:nvPr>
            <p:ph idx="1" type="subTitle"/>
          </p:nvPr>
        </p:nvSpPr>
        <p:spPr>
          <a:xfrm>
            <a:off x="6590966" y="1815320"/>
            <a:ext cx="4805691" cy="467878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-285750" lvl="0" marL="2857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2328"/>
              </a:buClr>
              <a:buSzPts val="1600"/>
              <a:buFont typeface="Noto Sans Symbols"/>
              <a:buChar char="⮚"/>
            </a:pPr>
            <a:r>
              <a:rPr b="0" i="0" lang="en-CA" sz="1600">
                <a:solidFill>
                  <a:srgbClr val="1F2328"/>
                </a:solidFill>
                <a:latin typeface="Arial"/>
                <a:ea typeface="Arial"/>
                <a:cs typeface="Arial"/>
                <a:sym typeface="Arial"/>
              </a:rPr>
              <a:t>Amazon complements the tech experiences offered by both Samsung and </a:t>
            </a:r>
            <a:r>
              <a:rPr lang="en-CA" sz="1600">
                <a:solidFill>
                  <a:srgbClr val="1F2328"/>
                </a:solidFill>
                <a:latin typeface="Arial"/>
                <a:ea typeface="Arial"/>
                <a:cs typeface="Arial"/>
                <a:sym typeface="Arial"/>
              </a:rPr>
              <a:t>Apple</a:t>
            </a:r>
            <a:r>
              <a:rPr b="0" i="0" lang="en-CA" sz="1600">
                <a:solidFill>
                  <a:srgbClr val="1F2328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2328"/>
              </a:buClr>
              <a:buSzPts val="1600"/>
              <a:buNone/>
            </a:pPr>
            <a:r>
              <a:t/>
            </a:r>
            <a:endParaRPr sz="1600">
              <a:solidFill>
                <a:srgbClr val="1F232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84150" lvl="0" marL="2857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2328"/>
              </a:buClr>
              <a:buSzPts val="1600"/>
              <a:buFont typeface="Noto Sans Symbols"/>
              <a:buNone/>
            </a:pPr>
            <a:r>
              <a:t/>
            </a:r>
            <a:endParaRPr sz="1600">
              <a:solidFill>
                <a:srgbClr val="1F232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2328"/>
              </a:buClr>
              <a:buSzPts val="1600"/>
              <a:buFont typeface="Noto Sans Symbols"/>
              <a:buChar char="⮚"/>
            </a:pPr>
            <a:r>
              <a:rPr lang="en-CA" sz="1600">
                <a:solidFill>
                  <a:srgbClr val="1F2328"/>
                </a:solidFill>
                <a:latin typeface="Arial"/>
                <a:ea typeface="Arial"/>
                <a:cs typeface="Arial"/>
                <a:sym typeface="Arial"/>
              </a:rPr>
              <a:t>Online shopping define the modern intersection of technologies and convenience.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2328"/>
              </a:buClr>
              <a:buSzPts val="1600"/>
              <a:buNone/>
            </a:pPr>
            <a:r>
              <a:t/>
            </a:r>
            <a:endParaRPr sz="1600">
              <a:solidFill>
                <a:srgbClr val="1F232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t/>
            </a:r>
            <a:endParaRPr sz="1600">
              <a:solidFill>
                <a:srgbClr val="1F232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t/>
            </a:r>
            <a:endParaRPr sz="1600">
              <a:solidFill>
                <a:srgbClr val="1F232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t/>
            </a:r>
            <a:endParaRPr sz="1600">
              <a:solidFill>
                <a:srgbClr val="1F232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t/>
            </a:r>
            <a:endParaRPr sz="1600">
              <a:solidFill>
                <a:srgbClr val="1F232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t/>
            </a:r>
            <a:endParaRPr sz="1600">
              <a:solidFill>
                <a:srgbClr val="1F232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>
              <a:solidFill>
                <a:schemeClr val="dk2"/>
              </a:solidFill>
            </a:endParaRPr>
          </a:p>
        </p:txBody>
      </p:sp>
      <p:pic>
        <p:nvPicPr>
          <p:cNvPr descr="Books" id="124" name="Google Shape;124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0470" y="1815320"/>
            <a:ext cx="4141760" cy="4141760"/>
          </a:xfrm>
          <a:custGeom>
            <a:rect b="b" l="l" r="r" t="t"/>
            <a:pathLst>
              <a:path extrusionOk="0" h="4377846" w="4141760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  <a:noFill/>
          <a:ln>
            <a:noFill/>
          </a:ln>
        </p:spPr>
      </p:pic>
      <p:grpSp>
        <p:nvGrpSpPr>
          <p:cNvPr id="125" name="Google Shape;125;p4"/>
          <p:cNvGrpSpPr/>
          <p:nvPr/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126" name="Google Shape;126;p4"/>
            <p:cNvSpPr/>
            <p:nvPr/>
          </p:nvSpPr>
          <p:spPr>
            <a:xfrm flipH="1">
              <a:off x="305" y="34854"/>
              <a:ext cx="6028697" cy="6817170"/>
            </a:xfrm>
            <a:custGeom>
              <a:rect b="b" l="l" r="r" t="t"/>
              <a:pathLst>
                <a:path extrusionOk="0" h="6817170" w="6028697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9411"/>
                  </a:srgbClr>
                </a:gs>
                <a:gs pos="2000">
                  <a:srgbClr val="FFFFFF">
                    <a:alpha val="9411"/>
                  </a:srgbClr>
                </a:gs>
                <a:gs pos="16000">
                  <a:srgbClr val="70AD47">
                    <a:alpha val="9411"/>
                  </a:srgbClr>
                </a:gs>
                <a:gs pos="85000">
                  <a:srgbClr val="4472C4">
                    <a:alpha val="9411"/>
                  </a:srgbClr>
                </a:gs>
                <a:gs pos="100000">
                  <a:srgbClr val="FFFFFF">
                    <a:alpha val="9411"/>
                  </a:srgbClr>
                </a:gs>
              </a:gsLst>
              <a:lin ang="120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" name="Google Shape;127;p4"/>
            <p:cNvSpPr/>
            <p:nvPr/>
          </p:nvSpPr>
          <p:spPr>
            <a:xfrm flipH="1">
              <a:off x="305" y="1"/>
              <a:ext cx="6165116" cy="6858001"/>
            </a:xfrm>
            <a:custGeom>
              <a:rect b="b" l="l" r="r" t="t"/>
              <a:pathLst>
                <a:path extrusionOk="0" h="6858001" w="6264586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9411"/>
                  </a:srgbClr>
                </a:gs>
                <a:gs pos="2000">
                  <a:srgbClr val="FFFFFF">
                    <a:alpha val="9411"/>
                  </a:srgbClr>
                </a:gs>
                <a:gs pos="16000">
                  <a:srgbClr val="70AD47">
                    <a:alpha val="9411"/>
                  </a:srgbClr>
                </a:gs>
                <a:gs pos="85000">
                  <a:srgbClr val="4472C4">
                    <a:alpha val="9411"/>
                  </a:srgbClr>
                </a:gs>
                <a:gs pos="100000">
                  <a:srgbClr val="FFFFFF">
                    <a:alpha val="9411"/>
                  </a:srgbClr>
                </a:gs>
              </a:gsLst>
              <a:lin ang="120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Google Shape;128;p4"/>
            <p:cNvSpPr/>
            <p:nvPr/>
          </p:nvSpPr>
          <p:spPr>
            <a:xfrm flipH="1">
              <a:off x="305" y="-5977"/>
              <a:ext cx="6238675" cy="6858001"/>
            </a:xfrm>
            <a:custGeom>
              <a:rect b="b" l="l" r="r" t="t"/>
              <a:pathLst>
                <a:path extrusionOk="0" h="6858001" w="6264586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9411"/>
                  </a:srgbClr>
                </a:gs>
                <a:gs pos="2000">
                  <a:srgbClr val="FFFFFF">
                    <a:alpha val="9411"/>
                  </a:srgbClr>
                </a:gs>
                <a:gs pos="16000">
                  <a:srgbClr val="70AD47">
                    <a:alpha val="9411"/>
                  </a:srgbClr>
                </a:gs>
                <a:gs pos="85000">
                  <a:srgbClr val="4472C4">
                    <a:alpha val="9411"/>
                  </a:srgbClr>
                </a:gs>
                <a:gs pos="100000">
                  <a:srgbClr val="FFFFFF">
                    <a:alpha val="9411"/>
                  </a:srgbClr>
                </a:gs>
              </a:gsLst>
              <a:lin ang="120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3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3"/>
          <p:cNvSpPr txBox="1"/>
          <p:nvPr>
            <p:ph type="title"/>
          </p:nvPr>
        </p:nvSpPr>
        <p:spPr>
          <a:xfrm>
            <a:off x="3105092" y="707923"/>
            <a:ext cx="4977976" cy="68578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0" i="0" lang="en-CA" sz="360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 Source</a:t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Database" id="135" name="Google Shape;135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23003" y="1624653"/>
            <a:ext cx="2766157" cy="276615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6" name="Google Shape;136;p23"/>
          <p:cNvGrpSpPr/>
          <p:nvPr/>
        </p:nvGrpSpPr>
        <p:grpSpPr>
          <a:xfrm flipH="1">
            <a:off x="9676747" y="-4155"/>
            <a:ext cx="2514948" cy="2174333"/>
            <a:chOff x="-305" y="-4155"/>
            <a:chExt cx="2514948" cy="2174333"/>
          </a:xfrm>
        </p:grpSpPr>
        <p:sp>
          <p:nvSpPr>
            <p:cNvPr id="137" name="Google Shape;137;p23"/>
            <p:cNvSpPr/>
            <p:nvPr/>
          </p:nvSpPr>
          <p:spPr>
            <a:xfrm>
              <a:off x="-305" y="0"/>
              <a:ext cx="2514948" cy="2170178"/>
            </a:xfrm>
            <a:custGeom>
              <a:rect b="b" l="l" r="r" t="t"/>
              <a:pathLst>
                <a:path extrusionOk="0" h="2170178" w="251494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9803"/>
                  </a:srgbClr>
                </a:gs>
                <a:gs pos="2000">
                  <a:srgbClr val="FFFFFF">
                    <a:alpha val="9803"/>
                  </a:srgbClr>
                </a:gs>
                <a:gs pos="16000">
                  <a:srgbClr val="70AD47">
                    <a:alpha val="9803"/>
                  </a:srgbClr>
                </a:gs>
                <a:gs pos="85000">
                  <a:srgbClr val="4472C4">
                    <a:alpha val="9803"/>
                  </a:srgbClr>
                </a:gs>
                <a:gs pos="100000">
                  <a:srgbClr val="FFFFFF">
                    <a:alpha val="9803"/>
                  </a:srgbClr>
                </a:gs>
              </a:gsLst>
              <a:lin ang="120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38;p23"/>
            <p:cNvSpPr/>
            <p:nvPr/>
          </p:nvSpPr>
          <p:spPr>
            <a:xfrm>
              <a:off x="-305" y="-4155"/>
              <a:ext cx="2493062" cy="1947896"/>
            </a:xfrm>
            <a:custGeom>
              <a:rect b="b" l="l" r="r" t="t"/>
              <a:pathLst>
                <a:path extrusionOk="0" h="1947896" w="2493062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9803"/>
                  </a:srgbClr>
                </a:gs>
                <a:gs pos="2000">
                  <a:srgbClr val="FFFFFF">
                    <a:alpha val="9803"/>
                  </a:srgbClr>
                </a:gs>
                <a:gs pos="16000">
                  <a:srgbClr val="70AD47">
                    <a:alpha val="9803"/>
                  </a:srgbClr>
                </a:gs>
                <a:gs pos="85000">
                  <a:srgbClr val="4472C4">
                    <a:alpha val="9803"/>
                  </a:srgbClr>
                </a:gs>
                <a:gs pos="100000">
                  <a:srgbClr val="FFFFFF">
                    <a:alpha val="9803"/>
                  </a:srgbClr>
                </a:gs>
              </a:gsLst>
              <a:lin ang="120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39;p23"/>
            <p:cNvSpPr/>
            <p:nvPr/>
          </p:nvSpPr>
          <p:spPr>
            <a:xfrm>
              <a:off x="-305" y="0"/>
              <a:ext cx="2501089" cy="1972702"/>
            </a:xfrm>
            <a:custGeom>
              <a:rect b="b" l="l" r="r" t="t"/>
              <a:pathLst>
                <a:path extrusionOk="0" h="1972702" w="2501089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9803"/>
                  </a:srgbClr>
                </a:gs>
                <a:gs pos="2000">
                  <a:srgbClr val="FFFFFF">
                    <a:alpha val="9803"/>
                  </a:srgbClr>
                </a:gs>
                <a:gs pos="16000">
                  <a:srgbClr val="70AD47">
                    <a:alpha val="9803"/>
                  </a:srgbClr>
                </a:gs>
                <a:gs pos="85000">
                  <a:srgbClr val="4472C4">
                    <a:alpha val="9803"/>
                  </a:srgbClr>
                </a:gs>
                <a:gs pos="100000">
                  <a:srgbClr val="FFFFFF">
                    <a:alpha val="9803"/>
                  </a:srgbClr>
                </a:gs>
              </a:gsLst>
              <a:lin ang="120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40;p23"/>
            <p:cNvSpPr/>
            <p:nvPr/>
          </p:nvSpPr>
          <p:spPr>
            <a:xfrm>
              <a:off x="305" y="1"/>
              <a:ext cx="2491105" cy="1943661"/>
            </a:xfrm>
            <a:custGeom>
              <a:rect b="b" l="l" r="r" t="t"/>
              <a:pathLst>
                <a:path extrusionOk="0" h="1943661" w="2491105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9803"/>
                  </a:srgbClr>
                </a:gs>
                <a:gs pos="2000">
                  <a:srgbClr val="FFFFFF">
                    <a:alpha val="9803"/>
                  </a:srgbClr>
                </a:gs>
                <a:gs pos="16000">
                  <a:srgbClr val="70AD47">
                    <a:alpha val="9803"/>
                  </a:srgbClr>
                </a:gs>
                <a:gs pos="85000">
                  <a:srgbClr val="4472C4">
                    <a:alpha val="9803"/>
                  </a:srgbClr>
                </a:gs>
                <a:gs pos="100000">
                  <a:srgbClr val="FFFFFF">
                    <a:alpha val="9803"/>
                  </a:srgbClr>
                </a:gs>
              </a:gsLst>
              <a:lin ang="120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descr="Alt text" id="141" name="Google Shape;141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09988" y="4664782"/>
            <a:ext cx="3759105" cy="1137129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3"/>
          <p:cNvSpPr txBox="1"/>
          <p:nvPr/>
        </p:nvSpPr>
        <p:spPr>
          <a:xfrm>
            <a:off x="6139735" y="2421682"/>
            <a:ext cx="4977578" cy="36392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0" i="0" sz="13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screenshot of a computer&#10;&#10;Description automatically generated" id="147" name="Google Shape;147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47797" y="0"/>
            <a:ext cx="9096405" cy="66810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screenshot of a computer&#10;&#10;Description automatically generated" id="152" name="Google Shape;152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46554" y="145189"/>
            <a:ext cx="7309782" cy="62261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7"/>
          <p:cNvSpPr/>
          <p:nvPr/>
        </p:nvSpPr>
        <p:spPr>
          <a:xfrm>
            <a:off x="0" y="-1"/>
            <a:ext cx="12188952" cy="685330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7"/>
          <p:cNvSpPr/>
          <p:nvPr/>
        </p:nvSpPr>
        <p:spPr>
          <a:xfrm>
            <a:off x="0" y="-1"/>
            <a:ext cx="12188952" cy="685330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9" name="Google Shape;159;p7"/>
          <p:cNvGrpSpPr/>
          <p:nvPr/>
        </p:nvGrpSpPr>
        <p:grpSpPr>
          <a:xfrm flipH="1">
            <a:off x="2636" y="52996"/>
            <a:ext cx="6093363" cy="6805005"/>
            <a:chOff x="6095999" y="52996"/>
            <a:chExt cx="6093363" cy="6805005"/>
          </a:xfrm>
        </p:grpSpPr>
        <p:sp>
          <p:nvSpPr>
            <p:cNvPr id="160" name="Google Shape;160;p7"/>
            <p:cNvSpPr/>
            <p:nvPr/>
          </p:nvSpPr>
          <p:spPr>
            <a:xfrm>
              <a:off x="6096001" y="52996"/>
              <a:ext cx="6093361" cy="6805003"/>
            </a:xfrm>
            <a:custGeom>
              <a:rect b="b" l="l" r="r" t="t"/>
              <a:pathLst>
                <a:path extrusionOk="0" h="6578438" w="5890489">
                  <a:moveTo>
                    <a:pt x="3391253" y="0"/>
                  </a:moveTo>
                  <a:lnTo>
                    <a:pt x="3434974" y="646"/>
                  </a:lnTo>
                  <a:lnTo>
                    <a:pt x="3522419" y="2712"/>
                  </a:lnTo>
                  <a:cubicBezTo>
                    <a:pt x="3551567" y="3488"/>
                    <a:pt x="3580451" y="3746"/>
                    <a:pt x="3610261" y="6458"/>
                  </a:cubicBezTo>
                  <a:cubicBezTo>
                    <a:pt x="3669353" y="10850"/>
                    <a:pt x="3728179" y="14337"/>
                    <a:pt x="3786872" y="20667"/>
                  </a:cubicBezTo>
                  <a:lnTo>
                    <a:pt x="3962291" y="43530"/>
                  </a:lnTo>
                  <a:lnTo>
                    <a:pt x="4135855" y="75176"/>
                  </a:lnTo>
                  <a:cubicBezTo>
                    <a:pt x="4193224" y="87836"/>
                    <a:pt x="4250328" y="101398"/>
                    <a:pt x="4307299" y="114315"/>
                  </a:cubicBezTo>
                  <a:cubicBezTo>
                    <a:pt x="4364139" y="128394"/>
                    <a:pt x="4420050" y="145575"/>
                    <a:pt x="4476358" y="160816"/>
                  </a:cubicBezTo>
                  <a:cubicBezTo>
                    <a:pt x="4504580" y="167921"/>
                    <a:pt x="4532138" y="177995"/>
                    <a:pt x="4559829" y="186779"/>
                  </a:cubicBezTo>
                  <a:lnTo>
                    <a:pt x="4642901" y="213648"/>
                  </a:lnTo>
                  <a:cubicBezTo>
                    <a:pt x="4863234" y="288307"/>
                    <a:pt x="5076414" y="379371"/>
                    <a:pt x="5280847" y="485936"/>
                  </a:cubicBezTo>
                  <a:cubicBezTo>
                    <a:pt x="5485018" y="592631"/>
                    <a:pt x="5681768" y="713145"/>
                    <a:pt x="5865400" y="851099"/>
                  </a:cubicBezTo>
                  <a:lnTo>
                    <a:pt x="5890489" y="870950"/>
                  </a:lnTo>
                  <a:lnTo>
                    <a:pt x="5890489" y="1321814"/>
                  </a:lnTo>
                  <a:lnTo>
                    <a:pt x="5887395" y="1318952"/>
                  </a:lnTo>
                  <a:lnTo>
                    <a:pt x="5830291" y="1265992"/>
                  </a:lnTo>
                  <a:lnTo>
                    <a:pt x="5815981" y="1252687"/>
                  </a:lnTo>
                  <a:lnTo>
                    <a:pt x="5801142" y="1240158"/>
                  </a:lnTo>
                  <a:lnTo>
                    <a:pt x="5771464" y="1214969"/>
                  </a:lnTo>
                  <a:cubicBezTo>
                    <a:pt x="5731849" y="1181385"/>
                    <a:pt x="5692897" y="1146896"/>
                    <a:pt x="5651030" y="1115767"/>
                  </a:cubicBezTo>
                  <a:cubicBezTo>
                    <a:pt x="5487534" y="986985"/>
                    <a:pt x="5311321" y="872542"/>
                    <a:pt x="5123183" y="780443"/>
                  </a:cubicBezTo>
                  <a:cubicBezTo>
                    <a:pt x="4935309" y="688087"/>
                    <a:pt x="4737102" y="616398"/>
                    <a:pt x="4533860" y="567701"/>
                  </a:cubicBezTo>
                  <a:lnTo>
                    <a:pt x="4457281" y="550780"/>
                  </a:lnTo>
                  <a:cubicBezTo>
                    <a:pt x="4431709" y="545484"/>
                    <a:pt x="4406536" y="538896"/>
                    <a:pt x="4380568" y="535279"/>
                  </a:cubicBezTo>
                  <a:lnTo>
                    <a:pt x="4303325" y="522879"/>
                  </a:lnTo>
                  <a:lnTo>
                    <a:pt x="4264769" y="516679"/>
                  </a:lnTo>
                  <a:cubicBezTo>
                    <a:pt x="4251918" y="514612"/>
                    <a:pt x="4239067" y="512415"/>
                    <a:pt x="4226082" y="511253"/>
                  </a:cubicBezTo>
                  <a:cubicBezTo>
                    <a:pt x="4174145" y="505829"/>
                    <a:pt x="4122606" y="499498"/>
                    <a:pt x="4070934" y="494848"/>
                  </a:cubicBezTo>
                  <a:lnTo>
                    <a:pt x="3915521" y="486065"/>
                  </a:lnTo>
                  <a:lnTo>
                    <a:pt x="3760241" y="484257"/>
                  </a:lnTo>
                  <a:cubicBezTo>
                    <a:pt x="3734405" y="483869"/>
                    <a:pt x="3708571" y="485936"/>
                    <a:pt x="3682734" y="486581"/>
                  </a:cubicBezTo>
                  <a:lnTo>
                    <a:pt x="3605491" y="488907"/>
                  </a:lnTo>
                  <a:cubicBezTo>
                    <a:pt x="3579921" y="489165"/>
                    <a:pt x="3553555" y="491490"/>
                    <a:pt x="3527454" y="493169"/>
                  </a:cubicBezTo>
                  <a:lnTo>
                    <a:pt x="3449151" y="498336"/>
                  </a:lnTo>
                  <a:lnTo>
                    <a:pt x="3410067" y="500532"/>
                  </a:lnTo>
                  <a:lnTo>
                    <a:pt x="3371246" y="504279"/>
                  </a:lnTo>
                  <a:cubicBezTo>
                    <a:pt x="3345410" y="506862"/>
                    <a:pt x="3319575" y="509315"/>
                    <a:pt x="3293739" y="511512"/>
                  </a:cubicBezTo>
                  <a:cubicBezTo>
                    <a:pt x="3087450" y="531662"/>
                    <a:pt x="2885531" y="563180"/>
                    <a:pt x="2689445" y="610198"/>
                  </a:cubicBezTo>
                  <a:cubicBezTo>
                    <a:pt x="2493357" y="657344"/>
                    <a:pt x="2302303" y="719088"/>
                    <a:pt x="2117875" y="800335"/>
                  </a:cubicBezTo>
                  <a:cubicBezTo>
                    <a:pt x="2072298" y="821648"/>
                    <a:pt x="2026854" y="843606"/>
                    <a:pt x="1981276" y="865566"/>
                  </a:cubicBezTo>
                  <a:cubicBezTo>
                    <a:pt x="1937025" y="889978"/>
                    <a:pt x="1891978" y="913229"/>
                    <a:pt x="1847991" y="938676"/>
                  </a:cubicBezTo>
                  <a:lnTo>
                    <a:pt x="1783069" y="978718"/>
                  </a:lnTo>
                  <a:lnTo>
                    <a:pt x="1750609" y="998869"/>
                  </a:lnTo>
                  <a:lnTo>
                    <a:pt x="1734312" y="1008945"/>
                  </a:lnTo>
                  <a:lnTo>
                    <a:pt x="1718547" y="1019924"/>
                  </a:lnTo>
                  <a:lnTo>
                    <a:pt x="1655481" y="1063582"/>
                  </a:lnTo>
                  <a:cubicBezTo>
                    <a:pt x="1634414" y="1078178"/>
                    <a:pt x="1612950" y="1092259"/>
                    <a:pt x="1593077" y="1108664"/>
                  </a:cubicBezTo>
                  <a:lnTo>
                    <a:pt x="1532263" y="1156197"/>
                  </a:lnTo>
                  <a:cubicBezTo>
                    <a:pt x="1511992" y="1172085"/>
                    <a:pt x="1491587" y="1187844"/>
                    <a:pt x="1472509" y="1205152"/>
                  </a:cubicBezTo>
                  <a:lnTo>
                    <a:pt x="1414212" y="1256175"/>
                  </a:lnTo>
                  <a:cubicBezTo>
                    <a:pt x="1395001" y="1273354"/>
                    <a:pt x="1375127" y="1290147"/>
                    <a:pt x="1357242" y="1308359"/>
                  </a:cubicBezTo>
                  <a:cubicBezTo>
                    <a:pt x="1283178" y="1379532"/>
                    <a:pt x="1212163" y="1452513"/>
                    <a:pt x="1153072" y="1529498"/>
                  </a:cubicBezTo>
                  <a:cubicBezTo>
                    <a:pt x="1090933" y="1605578"/>
                    <a:pt x="1043501" y="1685794"/>
                    <a:pt x="1002694" y="1770658"/>
                  </a:cubicBezTo>
                  <a:lnTo>
                    <a:pt x="974076" y="1835371"/>
                  </a:lnTo>
                  <a:lnTo>
                    <a:pt x="949564" y="1903573"/>
                  </a:lnTo>
                  <a:cubicBezTo>
                    <a:pt x="940820" y="1925661"/>
                    <a:pt x="934593" y="1950719"/>
                    <a:pt x="927173" y="1974229"/>
                  </a:cubicBezTo>
                  <a:cubicBezTo>
                    <a:pt x="920019" y="1998254"/>
                    <a:pt x="912468" y="2021504"/>
                    <a:pt x="906107" y="2046952"/>
                  </a:cubicBezTo>
                  <a:cubicBezTo>
                    <a:pt x="853906" y="2245614"/>
                    <a:pt x="809918" y="2463136"/>
                    <a:pt x="751092" y="2676266"/>
                  </a:cubicBezTo>
                  <a:cubicBezTo>
                    <a:pt x="693458" y="2889912"/>
                    <a:pt x="624166" y="3100976"/>
                    <a:pt x="547189" y="3308422"/>
                  </a:cubicBezTo>
                  <a:cubicBezTo>
                    <a:pt x="479617" y="3487580"/>
                    <a:pt x="444109" y="3675523"/>
                    <a:pt x="441195" y="3866306"/>
                  </a:cubicBezTo>
                  <a:cubicBezTo>
                    <a:pt x="438014" y="4057089"/>
                    <a:pt x="469282" y="4250456"/>
                    <a:pt x="527182" y="4439174"/>
                  </a:cubicBezTo>
                  <a:cubicBezTo>
                    <a:pt x="584815" y="4628278"/>
                    <a:pt x="671067" y="4811828"/>
                    <a:pt x="775073" y="4987240"/>
                  </a:cubicBezTo>
                  <a:cubicBezTo>
                    <a:pt x="827009" y="5075075"/>
                    <a:pt x="884246" y="5160327"/>
                    <a:pt x="943206" y="5244933"/>
                  </a:cubicBezTo>
                  <a:cubicBezTo>
                    <a:pt x="1002296" y="5329411"/>
                    <a:pt x="1064964" y="5412337"/>
                    <a:pt x="1133728" y="5490356"/>
                  </a:cubicBezTo>
                  <a:cubicBezTo>
                    <a:pt x="1203949" y="5567728"/>
                    <a:pt x="1279337" y="5642259"/>
                    <a:pt x="1359626" y="5709815"/>
                  </a:cubicBezTo>
                  <a:cubicBezTo>
                    <a:pt x="1398711" y="5744949"/>
                    <a:pt x="1439916" y="5777241"/>
                    <a:pt x="1481254" y="5809146"/>
                  </a:cubicBezTo>
                  <a:cubicBezTo>
                    <a:pt x="1501922" y="5825163"/>
                    <a:pt x="1522325" y="5841309"/>
                    <a:pt x="1543260" y="5856940"/>
                  </a:cubicBezTo>
                  <a:cubicBezTo>
                    <a:pt x="1564591" y="5871923"/>
                    <a:pt x="1585921" y="5886777"/>
                    <a:pt x="1607518" y="5901374"/>
                  </a:cubicBezTo>
                  <a:cubicBezTo>
                    <a:pt x="1778565" y="6019693"/>
                    <a:pt x="1961271" y="6115924"/>
                    <a:pt x="2145566" y="6193814"/>
                  </a:cubicBezTo>
                  <a:lnTo>
                    <a:pt x="2214991" y="6221844"/>
                  </a:lnTo>
                  <a:lnTo>
                    <a:pt x="2249307" y="6236182"/>
                  </a:lnTo>
                  <a:cubicBezTo>
                    <a:pt x="2260702" y="6241089"/>
                    <a:pt x="2272625" y="6244577"/>
                    <a:pt x="2284285" y="6248711"/>
                  </a:cubicBezTo>
                  <a:lnTo>
                    <a:pt x="2354241" y="6273124"/>
                  </a:lnTo>
                  <a:cubicBezTo>
                    <a:pt x="2360070" y="6275190"/>
                    <a:pt x="2365899" y="6277128"/>
                    <a:pt x="2371597" y="6279324"/>
                  </a:cubicBezTo>
                  <a:cubicBezTo>
                    <a:pt x="2377161" y="6281778"/>
                    <a:pt x="2382329" y="6285007"/>
                    <a:pt x="2387894" y="6287719"/>
                  </a:cubicBezTo>
                  <a:cubicBezTo>
                    <a:pt x="2398757" y="6293274"/>
                    <a:pt x="2410153" y="6297666"/>
                    <a:pt x="2421414" y="6302186"/>
                  </a:cubicBezTo>
                  <a:lnTo>
                    <a:pt x="2489117" y="6329441"/>
                  </a:lnTo>
                  <a:lnTo>
                    <a:pt x="2522902" y="6343134"/>
                  </a:lnTo>
                  <a:cubicBezTo>
                    <a:pt x="2534165" y="6347654"/>
                    <a:pt x="2545294" y="6352563"/>
                    <a:pt x="2556953" y="6356051"/>
                  </a:cubicBezTo>
                  <a:lnTo>
                    <a:pt x="2695009" y="6401905"/>
                  </a:lnTo>
                  <a:cubicBezTo>
                    <a:pt x="2880895" y="6457190"/>
                    <a:pt x="3073141" y="6489095"/>
                    <a:pt x="3268035" y="6501238"/>
                  </a:cubicBezTo>
                  <a:cubicBezTo>
                    <a:pt x="3292413" y="6502659"/>
                    <a:pt x="3316527" y="6505629"/>
                    <a:pt x="3341038" y="6506145"/>
                  </a:cubicBezTo>
                  <a:lnTo>
                    <a:pt x="3414703" y="6507050"/>
                  </a:lnTo>
                  <a:lnTo>
                    <a:pt x="3488237" y="6508212"/>
                  </a:lnTo>
                  <a:cubicBezTo>
                    <a:pt x="3500690" y="6508729"/>
                    <a:pt x="3512483" y="6508471"/>
                    <a:pt x="3524142" y="6507955"/>
                  </a:cubicBezTo>
                  <a:lnTo>
                    <a:pt x="3559252" y="6506921"/>
                  </a:lnTo>
                  <a:cubicBezTo>
                    <a:pt x="3582835" y="6506792"/>
                    <a:pt x="3605889" y="6504467"/>
                    <a:pt x="3629207" y="6503045"/>
                  </a:cubicBezTo>
                  <a:cubicBezTo>
                    <a:pt x="3652526" y="6502012"/>
                    <a:pt x="3675579" y="6499171"/>
                    <a:pt x="3698633" y="6496845"/>
                  </a:cubicBezTo>
                  <a:cubicBezTo>
                    <a:pt x="3710160" y="6495683"/>
                    <a:pt x="3721819" y="6494907"/>
                    <a:pt x="3733213" y="6493357"/>
                  </a:cubicBezTo>
                  <a:lnTo>
                    <a:pt x="3767529" y="6488707"/>
                  </a:lnTo>
                  <a:lnTo>
                    <a:pt x="3801845" y="6484057"/>
                  </a:lnTo>
                  <a:lnTo>
                    <a:pt x="3835895" y="6478116"/>
                  </a:lnTo>
                  <a:cubicBezTo>
                    <a:pt x="4017673" y="6446727"/>
                    <a:pt x="4194152" y="6390281"/>
                    <a:pt x="4364801" y="6308517"/>
                  </a:cubicBezTo>
                  <a:cubicBezTo>
                    <a:pt x="4535583" y="6227139"/>
                    <a:pt x="4700138" y="6120962"/>
                    <a:pt x="4861379" y="6000576"/>
                  </a:cubicBezTo>
                  <a:cubicBezTo>
                    <a:pt x="5022621" y="5879931"/>
                    <a:pt x="5180684" y="5745337"/>
                    <a:pt x="5341263" y="5605834"/>
                  </a:cubicBezTo>
                  <a:lnTo>
                    <a:pt x="5587301" y="5390379"/>
                  </a:lnTo>
                  <a:cubicBezTo>
                    <a:pt x="5674216" y="5315718"/>
                    <a:pt x="5761527" y="5244416"/>
                    <a:pt x="5849105" y="5176344"/>
                  </a:cubicBezTo>
                  <a:lnTo>
                    <a:pt x="5890489" y="5145260"/>
                  </a:lnTo>
                  <a:lnTo>
                    <a:pt x="5890489" y="5995323"/>
                  </a:lnTo>
                  <a:lnTo>
                    <a:pt x="5811477" y="6077819"/>
                  </a:lnTo>
                  <a:cubicBezTo>
                    <a:pt x="5654739" y="6238377"/>
                    <a:pt x="5487138" y="6396093"/>
                    <a:pt x="5301384" y="6542958"/>
                  </a:cubicBezTo>
                  <a:lnTo>
                    <a:pt x="5252008" y="6578438"/>
                  </a:lnTo>
                  <a:lnTo>
                    <a:pt x="1653730" y="6578438"/>
                  </a:lnTo>
                  <a:lnTo>
                    <a:pt x="1549768" y="6488821"/>
                  </a:lnTo>
                  <a:cubicBezTo>
                    <a:pt x="1461976" y="6409495"/>
                    <a:pt x="1378573" y="6327182"/>
                    <a:pt x="1298282" y="6243932"/>
                  </a:cubicBezTo>
                  <a:cubicBezTo>
                    <a:pt x="1278277" y="6223006"/>
                    <a:pt x="1258138" y="6202210"/>
                    <a:pt x="1237999" y="6181671"/>
                  </a:cubicBezTo>
                  <a:lnTo>
                    <a:pt x="1179967" y="6117862"/>
                  </a:lnTo>
                  <a:lnTo>
                    <a:pt x="1121936" y="6054569"/>
                  </a:lnTo>
                  <a:cubicBezTo>
                    <a:pt x="1102328" y="6033644"/>
                    <a:pt x="1084573" y="6011427"/>
                    <a:pt x="1065628" y="5990243"/>
                  </a:cubicBezTo>
                  <a:cubicBezTo>
                    <a:pt x="1028662" y="5947099"/>
                    <a:pt x="990239" y="5904991"/>
                    <a:pt x="954335" y="5861460"/>
                  </a:cubicBezTo>
                  <a:cubicBezTo>
                    <a:pt x="936050" y="5840018"/>
                    <a:pt x="917634" y="5818446"/>
                    <a:pt x="898953" y="5797393"/>
                  </a:cubicBezTo>
                  <a:cubicBezTo>
                    <a:pt x="880404" y="5776208"/>
                    <a:pt x="861325" y="5755412"/>
                    <a:pt x="842908" y="5733582"/>
                  </a:cubicBezTo>
                  <a:cubicBezTo>
                    <a:pt x="767919" y="5647942"/>
                    <a:pt x="693061" y="5561786"/>
                    <a:pt x="622442" y="5471884"/>
                  </a:cubicBezTo>
                  <a:cubicBezTo>
                    <a:pt x="551559" y="5382112"/>
                    <a:pt x="486639" y="5287430"/>
                    <a:pt x="425559" y="5190036"/>
                  </a:cubicBezTo>
                  <a:cubicBezTo>
                    <a:pt x="303668" y="4994990"/>
                    <a:pt x="200193" y="4786123"/>
                    <a:pt x="123877" y="4564210"/>
                  </a:cubicBezTo>
                  <a:cubicBezTo>
                    <a:pt x="47694" y="4342555"/>
                    <a:pt x="2249" y="4106045"/>
                    <a:pt x="130" y="3865530"/>
                  </a:cubicBezTo>
                  <a:cubicBezTo>
                    <a:pt x="-1328" y="3745403"/>
                    <a:pt x="9537" y="3624629"/>
                    <a:pt x="30602" y="3505793"/>
                  </a:cubicBezTo>
                  <a:cubicBezTo>
                    <a:pt x="51802" y="3386828"/>
                    <a:pt x="84659" y="3270059"/>
                    <a:pt x="126924" y="3157164"/>
                  </a:cubicBezTo>
                  <a:cubicBezTo>
                    <a:pt x="200457" y="2959276"/>
                    <a:pt x="271737" y="2761388"/>
                    <a:pt x="334803" y="2560530"/>
                  </a:cubicBezTo>
                  <a:lnTo>
                    <a:pt x="381176" y="2409144"/>
                  </a:lnTo>
                  <a:lnTo>
                    <a:pt x="425825" y="2255819"/>
                  </a:lnTo>
                  <a:lnTo>
                    <a:pt x="470210" y="2099523"/>
                  </a:lnTo>
                  <a:lnTo>
                    <a:pt x="492998" y="2020213"/>
                  </a:lnTo>
                  <a:lnTo>
                    <a:pt x="517509" y="1939224"/>
                  </a:lnTo>
                  <a:cubicBezTo>
                    <a:pt x="525061" y="1912485"/>
                    <a:pt x="534866" y="1884586"/>
                    <a:pt x="544007" y="1857201"/>
                  </a:cubicBezTo>
                  <a:cubicBezTo>
                    <a:pt x="553680" y="1829559"/>
                    <a:pt x="561496" y="1802304"/>
                    <a:pt x="573288" y="1774274"/>
                  </a:cubicBezTo>
                  <a:lnTo>
                    <a:pt x="606146" y="1690832"/>
                  </a:lnTo>
                  <a:cubicBezTo>
                    <a:pt x="618467" y="1663060"/>
                    <a:pt x="631716" y="1635417"/>
                    <a:pt x="644569" y="1607775"/>
                  </a:cubicBezTo>
                  <a:cubicBezTo>
                    <a:pt x="698625" y="1498368"/>
                    <a:pt x="763413" y="1391287"/>
                    <a:pt x="837874" y="1297638"/>
                  </a:cubicBezTo>
                  <a:cubicBezTo>
                    <a:pt x="910348" y="1201278"/>
                    <a:pt x="990107" y="1115897"/>
                    <a:pt x="1069602" y="1032194"/>
                  </a:cubicBezTo>
                  <a:cubicBezTo>
                    <a:pt x="1089079" y="1010624"/>
                    <a:pt x="1110012" y="990990"/>
                    <a:pt x="1130548" y="970839"/>
                  </a:cubicBezTo>
                  <a:lnTo>
                    <a:pt x="1192024" y="910129"/>
                  </a:lnTo>
                  <a:cubicBezTo>
                    <a:pt x="1212031" y="889462"/>
                    <a:pt x="1234024" y="870475"/>
                    <a:pt x="1255356" y="850841"/>
                  </a:cubicBezTo>
                  <a:lnTo>
                    <a:pt x="1319614" y="792068"/>
                  </a:lnTo>
                  <a:cubicBezTo>
                    <a:pt x="1340680" y="772176"/>
                    <a:pt x="1363469" y="753834"/>
                    <a:pt x="1385728" y="734975"/>
                  </a:cubicBezTo>
                  <a:lnTo>
                    <a:pt x="1452768" y="678528"/>
                  </a:lnTo>
                  <a:lnTo>
                    <a:pt x="1469594" y="664449"/>
                  </a:lnTo>
                  <a:lnTo>
                    <a:pt x="1487083" y="651015"/>
                  </a:lnTo>
                  <a:lnTo>
                    <a:pt x="1522193" y="624277"/>
                  </a:lnTo>
                  <a:lnTo>
                    <a:pt x="1592415" y="570671"/>
                  </a:lnTo>
                  <a:cubicBezTo>
                    <a:pt x="1640110" y="535925"/>
                    <a:pt x="1689531" y="503245"/>
                    <a:pt x="1738287" y="469402"/>
                  </a:cubicBezTo>
                  <a:cubicBezTo>
                    <a:pt x="1788634" y="438015"/>
                    <a:pt x="1839643" y="407013"/>
                    <a:pt x="1890918" y="376530"/>
                  </a:cubicBezTo>
                  <a:cubicBezTo>
                    <a:pt x="2098400" y="258209"/>
                    <a:pt x="2323503" y="166241"/>
                    <a:pt x="2555363" y="105274"/>
                  </a:cubicBezTo>
                  <a:cubicBezTo>
                    <a:pt x="2787223" y="44047"/>
                    <a:pt x="3024516" y="12013"/>
                    <a:pt x="3259291" y="3229"/>
                  </a:cubicBezTo>
                  <a:lnTo>
                    <a:pt x="3347265" y="903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9803"/>
                  </a:srgbClr>
                </a:gs>
                <a:gs pos="2000">
                  <a:srgbClr val="FFFFFF">
                    <a:alpha val="9803"/>
                  </a:srgbClr>
                </a:gs>
                <a:gs pos="16000">
                  <a:srgbClr val="70AD47">
                    <a:alpha val="9803"/>
                  </a:srgbClr>
                </a:gs>
                <a:gs pos="85000">
                  <a:srgbClr val="4472C4">
                    <a:alpha val="9803"/>
                  </a:srgbClr>
                </a:gs>
                <a:gs pos="100000">
                  <a:srgbClr val="FFFFFF">
                    <a:alpha val="9803"/>
                  </a:srgbClr>
                </a:gs>
              </a:gsLst>
              <a:lin ang="120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61;p7"/>
            <p:cNvSpPr/>
            <p:nvPr/>
          </p:nvSpPr>
          <p:spPr>
            <a:xfrm>
              <a:off x="6095999" y="52997"/>
              <a:ext cx="6093363" cy="6805004"/>
            </a:xfrm>
            <a:custGeom>
              <a:rect b="b" l="l" r="r" t="t"/>
              <a:pathLst>
                <a:path extrusionOk="0" h="6578439" w="5890491">
                  <a:moveTo>
                    <a:pt x="3517682" y="0"/>
                  </a:moveTo>
                  <a:cubicBezTo>
                    <a:pt x="4402017" y="0"/>
                    <a:pt x="5213742" y="315483"/>
                    <a:pt x="5849513" y="841730"/>
                  </a:cubicBezTo>
                  <a:lnTo>
                    <a:pt x="5890491" y="879061"/>
                  </a:lnTo>
                  <a:lnTo>
                    <a:pt x="5890491" y="2034114"/>
                  </a:lnTo>
                  <a:lnTo>
                    <a:pt x="5757065" y="1854938"/>
                  </a:lnTo>
                  <a:cubicBezTo>
                    <a:pt x="5696443" y="1781264"/>
                    <a:pt x="5632076" y="1710299"/>
                    <a:pt x="5564060" y="1642182"/>
                  </a:cubicBezTo>
                  <a:cubicBezTo>
                    <a:pt x="5015393" y="1092636"/>
                    <a:pt x="4288592" y="790012"/>
                    <a:pt x="3517551" y="790012"/>
                  </a:cubicBezTo>
                  <a:cubicBezTo>
                    <a:pt x="2701750" y="790012"/>
                    <a:pt x="2131676" y="1015335"/>
                    <a:pt x="1611552" y="1543282"/>
                  </a:cubicBezTo>
                  <a:cubicBezTo>
                    <a:pt x="1435754" y="1721722"/>
                    <a:pt x="1375945" y="1822729"/>
                    <a:pt x="1340656" y="1897925"/>
                  </a:cubicBezTo>
                  <a:cubicBezTo>
                    <a:pt x="1289148" y="2007623"/>
                    <a:pt x="1252432" y="2155907"/>
                    <a:pt x="1201705" y="2361213"/>
                  </a:cubicBezTo>
                  <a:cubicBezTo>
                    <a:pt x="1133721" y="2635919"/>
                    <a:pt x="1040568" y="3012290"/>
                    <a:pt x="852705" y="3529176"/>
                  </a:cubicBezTo>
                  <a:cubicBezTo>
                    <a:pt x="749952" y="3811784"/>
                    <a:pt x="753584" y="4108747"/>
                    <a:pt x="863863" y="4437051"/>
                  </a:cubicBezTo>
                  <a:cubicBezTo>
                    <a:pt x="964800" y="4737438"/>
                    <a:pt x="1154869" y="5055603"/>
                    <a:pt x="1413569" y="5357174"/>
                  </a:cubicBezTo>
                  <a:cubicBezTo>
                    <a:pt x="1718326" y="5712343"/>
                    <a:pt x="2021008" y="5969404"/>
                    <a:pt x="2339129" y="6143367"/>
                  </a:cubicBezTo>
                  <a:cubicBezTo>
                    <a:pt x="2679565" y="6329577"/>
                    <a:pt x="3039591" y="6420049"/>
                    <a:pt x="3439449" y="6420049"/>
                  </a:cubicBezTo>
                  <a:cubicBezTo>
                    <a:pt x="4142246" y="6420049"/>
                    <a:pt x="4633828" y="5976251"/>
                    <a:pt x="5251388" y="5349009"/>
                  </a:cubicBezTo>
                  <a:cubicBezTo>
                    <a:pt x="5389949" y="5208364"/>
                    <a:pt x="5526047" y="5081677"/>
                    <a:pt x="5657731" y="4959205"/>
                  </a:cubicBezTo>
                  <a:cubicBezTo>
                    <a:pt x="5719520" y="4901722"/>
                    <a:pt x="5779200" y="4846206"/>
                    <a:pt x="5836127" y="4792052"/>
                  </a:cubicBezTo>
                  <a:lnTo>
                    <a:pt x="5890491" y="4738662"/>
                  </a:lnTo>
                  <a:lnTo>
                    <a:pt x="5890491" y="5821964"/>
                  </a:lnTo>
                  <a:lnTo>
                    <a:pt x="5802001" y="5907904"/>
                  </a:lnTo>
                  <a:cubicBezTo>
                    <a:pt x="5634962" y="6077456"/>
                    <a:pt x="5467509" y="6243625"/>
                    <a:pt x="5294358" y="6397505"/>
                  </a:cubicBezTo>
                  <a:lnTo>
                    <a:pt x="5077178" y="6578439"/>
                  </a:lnTo>
                  <a:lnTo>
                    <a:pt x="1567290" y="6578439"/>
                  </a:lnTo>
                  <a:lnTo>
                    <a:pt x="1508588" y="6535186"/>
                  </a:lnTo>
                  <a:cubicBezTo>
                    <a:pt x="1263991" y="6345442"/>
                    <a:pt x="1038054" y="6122666"/>
                    <a:pt x="826498" y="5876034"/>
                  </a:cubicBezTo>
                  <a:cubicBezTo>
                    <a:pt x="261613" y="5217713"/>
                    <a:pt x="-239182" y="4250314"/>
                    <a:pt x="122403" y="3255655"/>
                  </a:cubicBezTo>
                  <a:cubicBezTo>
                    <a:pt x="607497" y="1921629"/>
                    <a:pt x="393040" y="1662857"/>
                    <a:pt x="1061197" y="984650"/>
                  </a:cubicBezTo>
                  <a:cubicBezTo>
                    <a:pt x="1729484" y="306444"/>
                    <a:pt x="2498060" y="0"/>
                    <a:pt x="3517682" y="0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9803"/>
                  </a:srgbClr>
                </a:gs>
                <a:gs pos="2000">
                  <a:srgbClr val="FFFFFF">
                    <a:alpha val="9803"/>
                  </a:srgbClr>
                </a:gs>
                <a:gs pos="16000">
                  <a:srgbClr val="70AD47">
                    <a:alpha val="9803"/>
                  </a:srgbClr>
                </a:gs>
                <a:gs pos="85000">
                  <a:srgbClr val="4472C4">
                    <a:alpha val="9803"/>
                  </a:srgbClr>
                </a:gs>
                <a:gs pos="100000">
                  <a:srgbClr val="FFFFFF">
                    <a:alpha val="9803"/>
                  </a:srgbClr>
                </a:gs>
              </a:gsLst>
              <a:lin ang="120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62;p7"/>
            <p:cNvSpPr/>
            <p:nvPr/>
          </p:nvSpPr>
          <p:spPr>
            <a:xfrm>
              <a:off x="6096000" y="52997"/>
              <a:ext cx="6093362" cy="6805004"/>
            </a:xfrm>
            <a:custGeom>
              <a:rect b="b" l="l" r="r" t="t"/>
              <a:pathLst>
                <a:path extrusionOk="0" h="6578439" w="5890490">
                  <a:moveTo>
                    <a:pt x="5890490" y="5389037"/>
                  </a:moveTo>
                  <a:lnTo>
                    <a:pt x="5890490" y="5855587"/>
                  </a:lnTo>
                  <a:lnTo>
                    <a:pt x="5784593" y="5962054"/>
                  </a:lnTo>
                  <a:cubicBezTo>
                    <a:pt x="5744454" y="6002308"/>
                    <a:pt x="5704062" y="6042436"/>
                    <a:pt x="5663414" y="6082564"/>
                  </a:cubicBezTo>
                  <a:cubicBezTo>
                    <a:pt x="5500314" y="6242577"/>
                    <a:pt x="5330970" y="6400714"/>
                    <a:pt x="5147099" y="6547726"/>
                  </a:cubicBezTo>
                  <a:lnTo>
                    <a:pt x="5105015" y="6578439"/>
                  </a:lnTo>
                  <a:lnTo>
                    <a:pt x="4385601" y="6578439"/>
                  </a:lnTo>
                  <a:lnTo>
                    <a:pt x="4507252" y="6515968"/>
                  </a:lnTo>
                  <a:cubicBezTo>
                    <a:pt x="4645901" y="6439679"/>
                    <a:pt x="4779837" y="6350961"/>
                    <a:pt x="4909330" y="6253453"/>
                  </a:cubicBezTo>
                  <a:cubicBezTo>
                    <a:pt x="5082369" y="6123567"/>
                    <a:pt x="5248145" y="5979180"/>
                    <a:pt x="5411374" y="5828544"/>
                  </a:cubicBezTo>
                  <a:cubicBezTo>
                    <a:pt x="5452149" y="5790791"/>
                    <a:pt x="5492924" y="5752788"/>
                    <a:pt x="5533570" y="5714534"/>
                  </a:cubicBezTo>
                  <a:lnTo>
                    <a:pt x="5657425" y="5597650"/>
                  </a:lnTo>
                  <a:close/>
                  <a:moveTo>
                    <a:pt x="3336813" y="499"/>
                  </a:moveTo>
                  <a:cubicBezTo>
                    <a:pt x="3395682" y="-392"/>
                    <a:pt x="3454550" y="-48"/>
                    <a:pt x="3513674" y="1202"/>
                  </a:cubicBezTo>
                  <a:lnTo>
                    <a:pt x="3602743" y="4827"/>
                  </a:lnTo>
                  <a:lnTo>
                    <a:pt x="3647213" y="6703"/>
                  </a:lnTo>
                  <a:cubicBezTo>
                    <a:pt x="3661994" y="7327"/>
                    <a:pt x="3676903" y="7703"/>
                    <a:pt x="3691684" y="9453"/>
                  </a:cubicBezTo>
                  <a:lnTo>
                    <a:pt x="3868927" y="27080"/>
                  </a:lnTo>
                  <a:cubicBezTo>
                    <a:pt x="4340645" y="85584"/>
                    <a:pt x="4795160" y="243221"/>
                    <a:pt x="5200872" y="472240"/>
                  </a:cubicBezTo>
                  <a:cubicBezTo>
                    <a:pt x="5403855" y="587124"/>
                    <a:pt x="5594988" y="719447"/>
                    <a:pt x="5772711" y="866334"/>
                  </a:cubicBezTo>
                  <a:lnTo>
                    <a:pt x="5890490" y="972426"/>
                  </a:lnTo>
                  <a:lnTo>
                    <a:pt x="5890490" y="1158576"/>
                  </a:lnTo>
                  <a:lnTo>
                    <a:pt x="5676045" y="986969"/>
                  </a:lnTo>
                  <a:cubicBezTo>
                    <a:pt x="5496587" y="857740"/>
                    <a:pt x="5304275" y="746699"/>
                    <a:pt x="5103776" y="655879"/>
                  </a:cubicBezTo>
                  <a:cubicBezTo>
                    <a:pt x="4903214" y="564747"/>
                    <a:pt x="4695006" y="492492"/>
                    <a:pt x="4482465" y="440363"/>
                  </a:cubicBezTo>
                  <a:lnTo>
                    <a:pt x="4402444" y="422111"/>
                  </a:lnTo>
                  <a:cubicBezTo>
                    <a:pt x="4375813" y="416111"/>
                    <a:pt x="4349436" y="408859"/>
                    <a:pt x="4322423" y="404610"/>
                  </a:cubicBezTo>
                  <a:lnTo>
                    <a:pt x="4241892" y="389858"/>
                  </a:lnTo>
                  <a:lnTo>
                    <a:pt x="4201627" y="382483"/>
                  </a:lnTo>
                  <a:cubicBezTo>
                    <a:pt x="4188248" y="379983"/>
                    <a:pt x="4174869" y="377483"/>
                    <a:pt x="4161234" y="375857"/>
                  </a:cubicBezTo>
                  <a:cubicBezTo>
                    <a:pt x="4107208" y="368482"/>
                    <a:pt x="4053308" y="360482"/>
                    <a:pt x="3999280" y="353606"/>
                  </a:cubicBezTo>
                  <a:cubicBezTo>
                    <a:pt x="3944999" y="348855"/>
                    <a:pt x="3890844" y="343854"/>
                    <a:pt x="3836817" y="338480"/>
                  </a:cubicBezTo>
                  <a:lnTo>
                    <a:pt x="3673972" y="330604"/>
                  </a:lnTo>
                  <a:cubicBezTo>
                    <a:pt x="3619690" y="329104"/>
                    <a:pt x="3565281" y="329604"/>
                    <a:pt x="3511126" y="328978"/>
                  </a:cubicBezTo>
                  <a:cubicBezTo>
                    <a:pt x="3402054" y="330728"/>
                    <a:pt x="3291706" y="334604"/>
                    <a:pt x="3183142" y="342854"/>
                  </a:cubicBezTo>
                  <a:cubicBezTo>
                    <a:pt x="2965505" y="358855"/>
                    <a:pt x="2750670" y="389733"/>
                    <a:pt x="2541444" y="439988"/>
                  </a:cubicBezTo>
                  <a:cubicBezTo>
                    <a:pt x="2332216" y="490117"/>
                    <a:pt x="2128850" y="559997"/>
                    <a:pt x="1933895" y="650505"/>
                  </a:cubicBezTo>
                  <a:cubicBezTo>
                    <a:pt x="1738939" y="741261"/>
                    <a:pt x="1553540" y="854146"/>
                    <a:pt x="1378079" y="983905"/>
                  </a:cubicBezTo>
                  <a:lnTo>
                    <a:pt x="1312967" y="1033660"/>
                  </a:lnTo>
                  <a:cubicBezTo>
                    <a:pt x="1291178" y="1050286"/>
                    <a:pt x="1269006" y="1066412"/>
                    <a:pt x="1248364" y="1084413"/>
                  </a:cubicBezTo>
                  <a:lnTo>
                    <a:pt x="1185163" y="1137168"/>
                  </a:lnTo>
                  <a:cubicBezTo>
                    <a:pt x="1164138" y="1154794"/>
                    <a:pt x="1142603" y="1172046"/>
                    <a:pt x="1122852" y="1190922"/>
                  </a:cubicBezTo>
                  <a:cubicBezTo>
                    <a:pt x="1041557" y="1264303"/>
                    <a:pt x="961663" y="1339309"/>
                    <a:pt x="892092" y="1421440"/>
                  </a:cubicBezTo>
                  <a:cubicBezTo>
                    <a:pt x="819589" y="1501822"/>
                    <a:pt x="759827" y="1590329"/>
                    <a:pt x="707202" y="1684212"/>
                  </a:cubicBezTo>
                  <a:cubicBezTo>
                    <a:pt x="694715" y="1708089"/>
                    <a:pt x="682227" y="1731841"/>
                    <a:pt x="670121" y="1756093"/>
                  </a:cubicBezTo>
                  <a:lnTo>
                    <a:pt x="637630" y="1830724"/>
                  </a:lnTo>
                  <a:cubicBezTo>
                    <a:pt x="626161" y="1855350"/>
                    <a:pt x="617624" y="1881603"/>
                    <a:pt x="607685" y="1907105"/>
                  </a:cubicBezTo>
                  <a:cubicBezTo>
                    <a:pt x="598128" y="1932857"/>
                    <a:pt x="588317" y="1958483"/>
                    <a:pt x="580034" y="1984986"/>
                  </a:cubicBezTo>
                  <a:cubicBezTo>
                    <a:pt x="544611" y="2089620"/>
                    <a:pt x="513393" y="2197128"/>
                    <a:pt x="481919" y="2304386"/>
                  </a:cubicBezTo>
                  <a:lnTo>
                    <a:pt x="433881" y="2465399"/>
                  </a:lnTo>
                  <a:lnTo>
                    <a:pt x="384442" y="2626163"/>
                  </a:lnTo>
                  <a:cubicBezTo>
                    <a:pt x="317672" y="2839680"/>
                    <a:pt x="243129" y="3050946"/>
                    <a:pt x="166039" y="3261338"/>
                  </a:cubicBezTo>
                  <a:cubicBezTo>
                    <a:pt x="88822" y="3468979"/>
                    <a:pt x="50850" y="3690248"/>
                    <a:pt x="56202" y="3910265"/>
                  </a:cubicBezTo>
                  <a:cubicBezTo>
                    <a:pt x="58495" y="4020274"/>
                    <a:pt x="71493" y="4129783"/>
                    <a:pt x="93664" y="4237292"/>
                  </a:cubicBezTo>
                  <a:cubicBezTo>
                    <a:pt x="99143" y="4264168"/>
                    <a:pt x="104623" y="4291045"/>
                    <a:pt x="111758" y="4317548"/>
                  </a:cubicBezTo>
                  <a:cubicBezTo>
                    <a:pt x="118384" y="4344176"/>
                    <a:pt x="124627" y="4370802"/>
                    <a:pt x="133038" y="4397054"/>
                  </a:cubicBezTo>
                  <a:cubicBezTo>
                    <a:pt x="140810" y="4423307"/>
                    <a:pt x="148456" y="4449683"/>
                    <a:pt x="157757" y="4475560"/>
                  </a:cubicBezTo>
                  <a:cubicBezTo>
                    <a:pt x="166549" y="4501562"/>
                    <a:pt x="175087" y="4527564"/>
                    <a:pt x="185153" y="4553066"/>
                  </a:cubicBezTo>
                  <a:cubicBezTo>
                    <a:pt x="262371" y="4758458"/>
                    <a:pt x="368895" y="4951974"/>
                    <a:pt x="493642" y="5132239"/>
                  </a:cubicBezTo>
                  <a:cubicBezTo>
                    <a:pt x="618389" y="5312627"/>
                    <a:pt x="760846" y="5480391"/>
                    <a:pt x="914391" y="5636528"/>
                  </a:cubicBezTo>
                  <a:cubicBezTo>
                    <a:pt x="1069081" y="5793166"/>
                    <a:pt x="1231544" y="5941677"/>
                    <a:pt x="1402034" y="6076188"/>
                  </a:cubicBezTo>
                  <a:cubicBezTo>
                    <a:pt x="1487535" y="6143320"/>
                    <a:pt x="1574565" y="6207574"/>
                    <a:pt x="1664397" y="6267079"/>
                  </a:cubicBezTo>
                  <a:cubicBezTo>
                    <a:pt x="1753592" y="6327459"/>
                    <a:pt x="1845336" y="6383088"/>
                    <a:pt x="1938992" y="6434343"/>
                  </a:cubicBezTo>
                  <a:cubicBezTo>
                    <a:pt x="2032647" y="6485659"/>
                    <a:pt x="2128309" y="6532600"/>
                    <a:pt x="2225931" y="6574322"/>
                  </a:cubicBezTo>
                  <a:lnTo>
                    <a:pt x="2236328" y="6578439"/>
                  </a:lnTo>
                  <a:lnTo>
                    <a:pt x="1504665" y="6578439"/>
                  </a:lnTo>
                  <a:lnTo>
                    <a:pt x="1456827" y="6543476"/>
                  </a:lnTo>
                  <a:cubicBezTo>
                    <a:pt x="1363554" y="6470595"/>
                    <a:pt x="1273848" y="6394340"/>
                    <a:pt x="1188475" y="6314083"/>
                  </a:cubicBezTo>
                  <a:cubicBezTo>
                    <a:pt x="1017856" y="6153445"/>
                    <a:pt x="863803" y="5979931"/>
                    <a:pt x="721728" y="5798666"/>
                  </a:cubicBezTo>
                  <a:cubicBezTo>
                    <a:pt x="579397" y="5616027"/>
                    <a:pt x="452103" y="5422511"/>
                    <a:pt x="344175" y="5219495"/>
                  </a:cubicBezTo>
                  <a:cubicBezTo>
                    <a:pt x="236505" y="5016354"/>
                    <a:pt x="147946" y="4803586"/>
                    <a:pt x="87293" y="4583569"/>
                  </a:cubicBezTo>
                  <a:cubicBezTo>
                    <a:pt x="79138" y="4556193"/>
                    <a:pt x="72639" y="4528440"/>
                    <a:pt x="65886" y="4500813"/>
                  </a:cubicBezTo>
                  <a:cubicBezTo>
                    <a:pt x="58751" y="4473311"/>
                    <a:pt x="53144" y="4445308"/>
                    <a:pt x="47409" y="4417431"/>
                  </a:cubicBezTo>
                  <a:cubicBezTo>
                    <a:pt x="44733" y="4403430"/>
                    <a:pt x="41294" y="4389679"/>
                    <a:pt x="39000" y="4375677"/>
                  </a:cubicBezTo>
                  <a:lnTo>
                    <a:pt x="31610" y="4333674"/>
                  </a:lnTo>
                  <a:cubicBezTo>
                    <a:pt x="26258" y="4305797"/>
                    <a:pt x="22563" y="4277544"/>
                    <a:pt x="18868" y="4249417"/>
                  </a:cubicBezTo>
                  <a:cubicBezTo>
                    <a:pt x="4214" y="4136784"/>
                    <a:pt x="-2158" y="4023275"/>
                    <a:pt x="646" y="3910265"/>
                  </a:cubicBezTo>
                  <a:cubicBezTo>
                    <a:pt x="5997" y="3683872"/>
                    <a:pt x="50596" y="3459605"/>
                    <a:pt x="130234" y="3248337"/>
                  </a:cubicBezTo>
                  <a:cubicBezTo>
                    <a:pt x="207961" y="3039196"/>
                    <a:pt x="278044" y="2827179"/>
                    <a:pt x="335383" y="2611911"/>
                  </a:cubicBezTo>
                  <a:cubicBezTo>
                    <a:pt x="393743" y="2396644"/>
                    <a:pt x="435792" y="2178627"/>
                    <a:pt x="487272" y="1958609"/>
                  </a:cubicBezTo>
                  <a:cubicBezTo>
                    <a:pt x="493259" y="1931107"/>
                    <a:pt x="501287" y="1903730"/>
                    <a:pt x="508550" y="1876227"/>
                  </a:cubicBezTo>
                  <a:cubicBezTo>
                    <a:pt x="516195" y="1848725"/>
                    <a:pt x="522312" y="1820972"/>
                    <a:pt x="531742" y="1793721"/>
                  </a:cubicBezTo>
                  <a:lnTo>
                    <a:pt x="558245" y="1711465"/>
                  </a:lnTo>
                  <a:cubicBezTo>
                    <a:pt x="568439" y="1684337"/>
                    <a:pt x="579652" y="1657459"/>
                    <a:pt x="590100" y="1630332"/>
                  </a:cubicBezTo>
                  <a:cubicBezTo>
                    <a:pt x="635080" y="1523075"/>
                    <a:pt x="690637" y="1417566"/>
                    <a:pt x="758680" y="1322433"/>
                  </a:cubicBezTo>
                  <a:cubicBezTo>
                    <a:pt x="824430" y="1225051"/>
                    <a:pt x="899610" y="1136168"/>
                    <a:pt x="976317" y="1049286"/>
                  </a:cubicBezTo>
                  <a:cubicBezTo>
                    <a:pt x="995049" y="1027035"/>
                    <a:pt x="1015436" y="1006533"/>
                    <a:pt x="1035314" y="985406"/>
                  </a:cubicBezTo>
                  <a:lnTo>
                    <a:pt x="1095329" y="922526"/>
                  </a:lnTo>
                  <a:cubicBezTo>
                    <a:pt x="1114953" y="901149"/>
                    <a:pt x="1136359" y="881397"/>
                    <a:pt x="1157384" y="861271"/>
                  </a:cubicBezTo>
                  <a:lnTo>
                    <a:pt x="1220841" y="801017"/>
                  </a:lnTo>
                  <a:cubicBezTo>
                    <a:pt x="1241610" y="780514"/>
                    <a:pt x="1264418" y="762014"/>
                    <a:pt x="1286462" y="742886"/>
                  </a:cubicBezTo>
                  <a:lnTo>
                    <a:pt x="1353233" y="685632"/>
                  </a:lnTo>
                  <a:lnTo>
                    <a:pt x="1369924" y="671256"/>
                  </a:lnTo>
                  <a:cubicBezTo>
                    <a:pt x="1375658" y="666631"/>
                    <a:pt x="1381520" y="662255"/>
                    <a:pt x="1387380" y="657755"/>
                  </a:cubicBezTo>
                  <a:lnTo>
                    <a:pt x="1422422" y="630877"/>
                  </a:lnTo>
                  <a:lnTo>
                    <a:pt x="1492759" y="577248"/>
                  </a:lnTo>
                  <a:cubicBezTo>
                    <a:pt x="1504355" y="567997"/>
                    <a:pt x="1516714" y="559997"/>
                    <a:pt x="1528820" y="551496"/>
                  </a:cubicBezTo>
                  <a:lnTo>
                    <a:pt x="1565390" y="526370"/>
                  </a:lnTo>
                  <a:lnTo>
                    <a:pt x="1639040" y="476490"/>
                  </a:lnTo>
                  <a:cubicBezTo>
                    <a:pt x="1689754" y="445613"/>
                    <a:pt x="1740723" y="414986"/>
                    <a:pt x="1792075" y="384859"/>
                  </a:cubicBezTo>
                  <a:cubicBezTo>
                    <a:pt x="2000282" y="268724"/>
                    <a:pt x="2224927" y="179467"/>
                    <a:pt x="2455943" y="117836"/>
                  </a:cubicBezTo>
                  <a:cubicBezTo>
                    <a:pt x="2687088" y="55957"/>
                    <a:pt x="2923964" y="21204"/>
                    <a:pt x="3159952" y="7203"/>
                  </a:cubicBezTo>
                  <a:cubicBezTo>
                    <a:pt x="3219076" y="3515"/>
                    <a:pt x="3277945" y="1389"/>
                    <a:pt x="3336813" y="49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9803"/>
                  </a:srgbClr>
                </a:gs>
                <a:gs pos="2000">
                  <a:srgbClr val="FFFFFF">
                    <a:alpha val="9803"/>
                  </a:srgbClr>
                </a:gs>
                <a:gs pos="16000">
                  <a:srgbClr val="70AD47">
                    <a:alpha val="9803"/>
                  </a:srgbClr>
                </a:gs>
                <a:gs pos="85000">
                  <a:srgbClr val="4472C4">
                    <a:alpha val="9803"/>
                  </a:srgbClr>
                </a:gs>
                <a:gs pos="100000">
                  <a:srgbClr val="FFFFFF">
                    <a:alpha val="9803"/>
                  </a:srgbClr>
                </a:gs>
              </a:gsLst>
              <a:lin ang="120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3" name="Google Shape;163;p7"/>
          <p:cNvSpPr txBox="1"/>
          <p:nvPr>
            <p:ph type="title"/>
          </p:nvPr>
        </p:nvSpPr>
        <p:spPr>
          <a:xfrm>
            <a:off x="804672" y="3121701"/>
            <a:ext cx="3658053" cy="17865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</a:pPr>
            <a:r>
              <a:rPr b="0" i="0" lang="en-CA" sz="400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Web Scraping Challenges</a:t>
            </a:r>
            <a:endParaRPr sz="4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7"/>
          <p:cNvSpPr txBox="1"/>
          <p:nvPr>
            <p:ph idx="1" type="body"/>
          </p:nvPr>
        </p:nvSpPr>
        <p:spPr>
          <a:xfrm>
            <a:off x="6140245" y="393291"/>
            <a:ext cx="5451987" cy="60254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Noto Sans Symbols"/>
              <a:buChar char="⮚"/>
            </a:pPr>
            <a:r>
              <a:rPr lang="en-CA" sz="2200"/>
              <a:t>Class name constraints</a:t>
            </a:r>
            <a:endParaRPr/>
          </a:p>
          <a:p>
            <a: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sz="2200"/>
          </a:p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Noto Sans Symbols"/>
              <a:buChar char="⮚"/>
            </a:pPr>
            <a:r>
              <a:rPr lang="en-CA" sz="2200"/>
              <a:t>Dynamic contents in JavaScript</a:t>
            </a:r>
            <a:endParaRPr/>
          </a:p>
          <a:p>
            <a:pPr indent="0" lvl="0" marL="1143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200"/>
          </a:p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Noto Sans Symbols"/>
              <a:buChar char="⮚"/>
            </a:pPr>
            <a:r>
              <a:rPr lang="en-CA" sz="2200"/>
              <a:t>HTML structure changes 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5"/>
          <p:cNvSpPr/>
          <p:nvPr/>
        </p:nvSpPr>
        <p:spPr>
          <a:xfrm>
            <a:off x="0" y="-1"/>
            <a:ext cx="12191695" cy="685202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5"/>
          <p:cNvSpPr/>
          <p:nvPr/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5"/>
          <p:cNvSpPr txBox="1"/>
          <p:nvPr>
            <p:ph type="title"/>
          </p:nvPr>
        </p:nvSpPr>
        <p:spPr>
          <a:xfrm>
            <a:off x="6590662" y="531566"/>
            <a:ext cx="4805996" cy="12971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</a:pPr>
            <a:r>
              <a:rPr b="0" i="0" lang="en-CA" sz="400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Web Scraping</a:t>
            </a:r>
            <a:endParaRPr sz="4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lt text" id="172" name="Google Shape;172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9102" y="2623007"/>
            <a:ext cx="4141760" cy="2329739"/>
          </a:xfrm>
          <a:custGeom>
            <a:rect b="b" l="l" r="r" t="t"/>
            <a:pathLst>
              <a:path extrusionOk="0" h="4377846" w="4141760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  <a:noFill/>
          <a:ln>
            <a:noFill/>
          </a:ln>
        </p:spPr>
      </p:pic>
      <p:grpSp>
        <p:nvGrpSpPr>
          <p:cNvPr id="173" name="Google Shape;173;p5"/>
          <p:cNvGrpSpPr/>
          <p:nvPr/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174" name="Google Shape;174;p5"/>
            <p:cNvSpPr/>
            <p:nvPr/>
          </p:nvSpPr>
          <p:spPr>
            <a:xfrm flipH="1">
              <a:off x="305" y="34854"/>
              <a:ext cx="6028697" cy="6817170"/>
            </a:xfrm>
            <a:custGeom>
              <a:rect b="b" l="l" r="r" t="t"/>
              <a:pathLst>
                <a:path extrusionOk="0" h="6817170" w="6028697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9803"/>
                  </a:srgbClr>
                </a:gs>
                <a:gs pos="2000">
                  <a:srgbClr val="FFFFFF">
                    <a:alpha val="9803"/>
                  </a:srgbClr>
                </a:gs>
                <a:gs pos="16000">
                  <a:srgbClr val="70AD47">
                    <a:alpha val="9803"/>
                  </a:srgbClr>
                </a:gs>
                <a:gs pos="85000">
                  <a:srgbClr val="4472C4">
                    <a:alpha val="9803"/>
                  </a:srgbClr>
                </a:gs>
                <a:gs pos="100000">
                  <a:srgbClr val="FFFFFF">
                    <a:alpha val="9803"/>
                  </a:srgbClr>
                </a:gs>
              </a:gsLst>
              <a:lin ang="120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5"/>
            <p:cNvSpPr/>
            <p:nvPr/>
          </p:nvSpPr>
          <p:spPr>
            <a:xfrm flipH="1">
              <a:off x="305" y="1"/>
              <a:ext cx="6165116" cy="6858001"/>
            </a:xfrm>
            <a:custGeom>
              <a:rect b="b" l="l" r="r" t="t"/>
              <a:pathLst>
                <a:path extrusionOk="0" h="6858001" w="6264586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9803"/>
                  </a:srgbClr>
                </a:gs>
                <a:gs pos="2000">
                  <a:srgbClr val="FFFFFF">
                    <a:alpha val="9803"/>
                  </a:srgbClr>
                </a:gs>
                <a:gs pos="16000">
                  <a:srgbClr val="70AD47">
                    <a:alpha val="9803"/>
                  </a:srgbClr>
                </a:gs>
                <a:gs pos="85000">
                  <a:srgbClr val="4472C4">
                    <a:alpha val="9803"/>
                  </a:srgbClr>
                </a:gs>
                <a:gs pos="100000">
                  <a:srgbClr val="FFFFFF">
                    <a:alpha val="9803"/>
                  </a:srgbClr>
                </a:gs>
              </a:gsLst>
              <a:lin ang="120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5"/>
            <p:cNvSpPr/>
            <p:nvPr/>
          </p:nvSpPr>
          <p:spPr>
            <a:xfrm flipH="1">
              <a:off x="305" y="-5977"/>
              <a:ext cx="6238675" cy="6858001"/>
            </a:xfrm>
            <a:custGeom>
              <a:rect b="b" l="l" r="r" t="t"/>
              <a:pathLst>
                <a:path extrusionOk="0" h="6858001" w="6264586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9803"/>
                  </a:srgbClr>
                </a:gs>
                <a:gs pos="2000">
                  <a:srgbClr val="FFFFFF">
                    <a:alpha val="9803"/>
                  </a:srgbClr>
                </a:gs>
                <a:gs pos="16000">
                  <a:srgbClr val="70AD47">
                    <a:alpha val="9803"/>
                  </a:srgbClr>
                </a:gs>
                <a:gs pos="85000">
                  <a:srgbClr val="4472C4">
                    <a:alpha val="9803"/>
                  </a:srgbClr>
                </a:gs>
                <a:gs pos="100000">
                  <a:srgbClr val="FFFFFF">
                    <a:alpha val="9803"/>
                  </a:srgbClr>
                </a:gs>
              </a:gsLst>
              <a:lin ang="120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7" name="Google Shape;177;p5"/>
          <p:cNvSpPr txBox="1"/>
          <p:nvPr/>
        </p:nvSpPr>
        <p:spPr>
          <a:xfrm>
            <a:off x="6715432" y="3126658"/>
            <a:ext cx="5037466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⮚"/>
            </a:pPr>
            <a:r>
              <a:rPr b="0" i="0" lang="en-CA" sz="1400" u="none" cap="none" strike="noStrike">
                <a:solidFill>
                  <a:srgbClr val="1F2328"/>
                </a:solidFill>
                <a:latin typeface="Arial"/>
                <a:ea typeface="Arial"/>
                <a:cs typeface="Arial"/>
                <a:sym typeface="Arial"/>
              </a:rPr>
              <a:t>Defines a list of URLs for iPhone and Samsung products on Amazon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1F232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⮚"/>
            </a:pPr>
            <a:r>
              <a:rPr b="0" i="0" lang="en-CA" sz="1400" u="none" cap="none" strike="noStrike">
                <a:solidFill>
                  <a:srgbClr val="1F2328"/>
                </a:solidFill>
                <a:latin typeface="Arial"/>
                <a:ea typeface="Arial"/>
                <a:cs typeface="Arial"/>
                <a:sym typeface="Arial"/>
              </a:rPr>
              <a:t>Systematic function for web scraping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2023-12-11T18:05:10Z</dcterms:created>
  <dc:creator>Kalaiyappan Venkatachalam</dc:creator>
</cp:coreProperties>
</file>